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9" r:id="rId2"/>
    <p:sldMasterId id="2147483681" r:id="rId3"/>
  </p:sldMasterIdLst>
  <p:notesMasterIdLst>
    <p:notesMasterId r:id="rId33"/>
  </p:notesMasterIdLst>
  <p:sldIdLst>
    <p:sldId id="256" r:id="rId4"/>
    <p:sldId id="11048" r:id="rId5"/>
    <p:sldId id="308" r:id="rId6"/>
    <p:sldId id="270" r:id="rId7"/>
    <p:sldId id="2076137090" r:id="rId8"/>
    <p:sldId id="2076137094" r:id="rId9"/>
    <p:sldId id="2076137076" r:id="rId10"/>
    <p:sldId id="2076137077" r:id="rId11"/>
    <p:sldId id="2076137065" r:id="rId12"/>
    <p:sldId id="2076137085" r:id="rId13"/>
    <p:sldId id="9992" r:id="rId14"/>
    <p:sldId id="2076137097" r:id="rId15"/>
    <p:sldId id="2076137081" r:id="rId16"/>
    <p:sldId id="2076137099" r:id="rId17"/>
    <p:sldId id="2076137100" r:id="rId18"/>
    <p:sldId id="2076137079" r:id="rId19"/>
    <p:sldId id="2076137092" r:id="rId20"/>
    <p:sldId id="2076137098" r:id="rId21"/>
    <p:sldId id="2076137101" r:id="rId22"/>
    <p:sldId id="2076137095" r:id="rId23"/>
    <p:sldId id="2076137088" r:id="rId24"/>
    <p:sldId id="2076137089" r:id="rId25"/>
    <p:sldId id="2076137103" r:id="rId26"/>
    <p:sldId id="2076137084" r:id="rId27"/>
    <p:sldId id="2076137091" r:id="rId28"/>
    <p:sldId id="2076137102" r:id="rId29"/>
    <p:sldId id="2076137104" r:id="rId30"/>
    <p:sldId id="2076137078" r:id="rId31"/>
    <p:sldId id="2076137093" r:id="rId3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5417B62-B9D3-42ED-B661-69D69ED0E8AE}">
          <p14:sldIdLst>
            <p14:sldId id="256"/>
            <p14:sldId id="11048"/>
            <p14:sldId id="308"/>
          </p14:sldIdLst>
        </p14:section>
        <p14:section name="Introduction" id="{B1FF1D66-617B-4116-8A4B-C69DC2936779}">
          <p14:sldIdLst>
            <p14:sldId id="270"/>
            <p14:sldId id="2076137090"/>
            <p14:sldId id="2076137094"/>
            <p14:sldId id="2076137076"/>
            <p14:sldId id="2076137077"/>
            <p14:sldId id="2076137065"/>
          </p14:sldIdLst>
        </p14:section>
        <p14:section name="Deployment" id="{B0E6B32F-31E4-46D1-9787-3FB6E20F9766}">
          <p14:sldIdLst>
            <p14:sldId id="2076137085"/>
            <p14:sldId id="9992"/>
          </p14:sldIdLst>
        </p14:section>
        <p14:section name="Supported Clients" id="{503B709F-E329-41F9-9B8B-620F56E4A78E}">
          <p14:sldIdLst>
            <p14:sldId id="2076137097"/>
            <p14:sldId id="2076137081"/>
          </p14:sldIdLst>
        </p14:section>
        <p14:section name="Automanage Services" id="{C38E1D5C-C9B8-4D90-89C5-B31E8AACE6BE}">
          <p14:sldIdLst>
            <p14:sldId id="2076137099"/>
            <p14:sldId id="2076137100"/>
            <p14:sldId id="2076137079"/>
            <p14:sldId id="2076137092"/>
          </p14:sldIdLst>
        </p14:section>
        <p14:section name="Automange for WinSrv" id="{7DE44FF4-4F66-4A5F-BE12-26FF58D04958}">
          <p14:sldIdLst>
            <p14:sldId id="2076137098"/>
            <p14:sldId id="2076137101"/>
          </p14:sldIdLst>
        </p14:section>
        <p14:section name="Azure Arc" id="{20323096-9161-4983-85CF-B2C8DC2E845A}">
          <p14:sldIdLst>
            <p14:sldId id="2076137095"/>
          </p14:sldIdLst>
        </p14:section>
        <p14:section name="Demo" id="{8239BD1F-27B3-4167-8B16-9CDC5F6F4534}">
          <p14:sldIdLst>
            <p14:sldId id="2076137088"/>
          </p14:sldIdLst>
        </p14:section>
        <p14:section name="Good to know" id="{92070444-E558-4FD7-8310-67F0B6D3DF07}">
          <p14:sldIdLst>
            <p14:sldId id="2076137089"/>
            <p14:sldId id="2076137103"/>
            <p14:sldId id="2076137084"/>
            <p14:sldId id="2076137091"/>
            <p14:sldId id="2076137102"/>
            <p14:sldId id="2076137104"/>
          </p14:sldIdLst>
        </p14:section>
        <p14:section name="End" id="{A90AC9F9-2FB3-4A5C-877B-A6EAAF2A71CA}">
          <p14:sldIdLst>
            <p14:sldId id="2076137078"/>
            <p14:sldId id="20761370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D8834B-C869-4F89-92CE-13E04FEB5FCE}" v="102" dt="2022-09-08T08:13:26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5/10/relationships/revisionInfo" Target="revisionInfo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gor Reimling" userId="f6bd6f92-33cd-4f59-ae0c-51dcd9da170c" providerId="ADAL" clId="{39D8834B-C869-4F89-92CE-13E04FEB5FCE}"/>
    <pc:docChg chg="undo custSel addSld delSld modSld sldOrd addMainMaster delMainMaster modSection">
      <pc:chgData name="Gregor Reimling" userId="f6bd6f92-33cd-4f59-ae0c-51dcd9da170c" providerId="ADAL" clId="{39D8834B-C869-4F89-92CE-13E04FEB5FCE}" dt="2022-09-12T22:39:54.251" v="628" actId="47"/>
      <pc:docMkLst>
        <pc:docMk/>
      </pc:docMkLst>
      <pc:sldChg chg="modSp mod">
        <pc:chgData name="Gregor Reimling" userId="f6bd6f92-33cd-4f59-ae0c-51dcd9da170c" providerId="ADAL" clId="{39D8834B-C869-4F89-92CE-13E04FEB5FCE}" dt="2022-09-08T07:23:50.901" v="244" actId="20577"/>
        <pc:sldMkLst>
          <pc:docMk/>
          <pc:sldMk cId="1126934764" sldId="256"/>
        </pc:sldMkLst>
        <pc:spChg chg="mod">
          <ac:chgData name="Gregor Reimling" userId="f6bd6f92-33cd-4f59-ae0c-51dcd9da170c" providerId="ADAL" clId="{39D8834B-C869-4F89-92CE-13E04FEB5FCE}" dt="2022-09-08T07:23:50.901" v="244" actId="20577"/>
          <ac:spMkLst>
            <pc:docMk/>
            <pc:sldMk cId="1126934764" sldId="256"/>
            <ac:spMk id="2" creationId="{A4014413-1E6E-1405-B55F-E2B2C4FD10B8}"/>
          </ac:spMkLst>
        </pc:spChg>
      </pc:sldChg>
      <pc:sldChg chg="add del">
        <pc:chgData name="Gregor Reimling" userId="f6bd6f92-33cd-4f59-ae0c-51dcd9da170c" providerId="ADAL" clId="{39D8834B-C869-4F89-92CE-13E04FEB5FCE}" dt="2022-09-08T08:13:28.436" v="624" actId="47"/>
        <pc:sldMkLst>
          <pc:docMk/>
          <pc:sldMk cId="2645071564" sldId="259"/>
        </pc:sldMkLst>
      </pc:sldChg>
      <pc:sldChg chg="add del">
        <pc:chgData name="Gregor Reimling" userId="f6bd6f92-33cd-4f59-ae0c-51dcd9da170c" providerId="ADAL" clId="{39D8834B-C869-4F89-92CE-13E04FEB5FCE}" dt="2022-09-12T22:39:54.251" v="628" actId="47"/>
        <pc:sldMkLst>
          <pc:docMk/>
          <pc:sldMk cId="3487774714" sldId="308"/>
        </pc:sldMkLst>
      </pc:sldChg>
      <pc:sldChg chg="addSp delSp modSp mod">
        <pc:chgData name="Gregor Reimling" userId="f6bd6f92-33cd-4f59-ae0c-51dcd9da170c" providerId="ADAL" clId="{39D8834B-C869-4F89-92CE-13E04FEB5FCE}" dt="2022-09-06T13:25:03.622" v="191" actId="1076"/>
        <pc:sldMkLst>
          <pc:docMk/>
          <pc:sldMk cId="3081256572" sldId="11048"/>
        </pc:sldMkLst>
        <pc:spChg chg="add mod">
          <ac:chgData name="Gregor Reimling" userId="f6bd6f92-33cd-4f59-ae0c-51dcd9da170c" providerId="ADAL" clId="{39D8834B-C869-4F89-92CE-13E04FEB5FCE}" dt="2022-09-06T12:28:02.195" v="186" actId="1076"/>
          <ac:spMkLst>
            <pc:docMk/>
            <pc:sldMk cId="3081256572" sldId="11048"/>
            <ac:spMk id="8" creationId="{6A65F26F-FF77-0638-0AE2-2B5132DA68B9}"/>
          </ac:spMkLst>
        </pc:spChg>
        <pc:picChg chg="add del mod">
          <ac:chgData name="Gregor Reimling" userId="f6bd6f92-33cd-4f59-ae0c-51dcd9da170c" providerId="ADAL" clId="{39D8834B-C869-4F89-92CE-13E04FEB5FCE}" dt="2022-09-06T12:27:36.834" v="179" actId="478"/>
          <ac:picMkLst>
            <pc:docMk/>
            <pc:sldMk cId="3081256572" sldId="11048"/>
            <ac:picMk id="4" creationId="{BFFDF582-8905-02A5-778A-F20557D7839D}"/>
          </ac:picMkLst>
        </pc:picChg>
        <pc:picChg chg="add del">
          <ac:chgData name="Gregor Reimling" userId="f6bd6f92-33cd-4f59-ae0c-51dcd9da170c" providerId="ADAL" clId="{39D8834B-C869-4F89-92CE-13E04FEB5FCE}" dt="2022-09-06T12:27:54.754" v="184" actId="478"/>
          <ac:picMkLst>
            <pc:docMk/>
            <pc:sldMk cId="3081256572" sldId="11048"/>
            <ac:picMk id="6" creationId="{93B26385-FEE3-78A1-64E0-5BC92E86A3DD}"/>
          </ac:picMkLst>
        </pc:picChg>
        <pc:picChg chg="mod">
          <ac:chgData name="Gregor Reimling" userId="f6bd6f92-33cd-4f59-ae0c-51dcd9da170c" providerId="ADAL" clId="{39D8834B-C869-4F89-92CE-13E04FEB5FCE}" dt="2022-09-06T13:25:03.622" v="191" actId="1076"/>
          <ac:picMkLst>
            <pc:docMk/>
            <pc:sldMk cId="3081256572" sldId="11048"/>
            <ac:picMk id="13" creationId="{5C766079-BD11-4A31-A8E8-08781B006D9D}"/>
          </ac:picMkLst>
        </pc:picChg>
        <pc:picChg chg="mod">
          <ac:chgData name="Gregor Reimling" userId="f6bd6f92-33cd-4f59-ae0c-51dcd9da170c" providerId="ADAL" clId="{39D8834B-C869-4F89-92CE-13E04FEB5FCE}" dt="2022-09-06T13:25:01.006" v="190" actId="1076"/>
          <ac:picMkLst>
            <pc:docMk/>
            <pc:sldMk cId="3081256572" sldId="11048"/>
            <ac:picMk id="14" creationId="{19F982F7-BF5C-40BC-9BD6-776C45E45C02}"/>
          </ac:picMkLst>
        </pc:picChg>
        <pc:picChg chg="mod">
          <ac:chgData name="Gregor Reimling" userId="f6bd6f92-33cd-4f59-ae0c-51dcd9da170c" providerId="ADAL" clId="{39D8834B-C869-4F89-92CE-13E04FEB5FCE}" dt="2022-09-06T13:24:56.024" v="188" actId="1076"/>
          <ac:picMkLst>
            <pc:docMk/>
            <pc:sldMk cId="3081256572" sldId="11048"/>
            <ac:picMk id="21" creationId="{DA51CB67-15F6-4C98-AF97-CCC9F499FAA5}"/>
          </ac:picMkLst>
        </pc:picChg>
      </pc:sldChg>
      <pc:sldChg chg="modSp mod modAnim">
        <pc:chgData name="Gregor Reimling" userId="f6bd6f92-33cd-4f59-ae0c-51dcd9da170c" providerId="ADAL" clId="{39D8834B-C869-4F89-92CE-13E04FEB5FCE}" dt="2022-09-08T07:26:17.425" v="259" actId="20577"/>
        <pc:sldMkLst>
          <pc:docMk/>
          <pc:sldMk cId="1260172139" sldId="2076137065"/>
        </pc:sldMkLst>
        <pc:spChg chg="mod">
          <ac:chgData name="Gregor Reimling" userId="f6bd6f92-33cd-4f59-ae0c-51dcd9da170c" providerId="ADAL" clId="{39D8834B-C869-4F89-92CE-13E04FEB5FCE}" dt="2022-09-08T07:26:17.425" v="259" actId="20577"/>
          <ac:spMkLst>
            <pc:docMk/>
            <pc:sldMk cId="1260172139" sldId="2076137065"/>
            <ac:spMk id="5" creationId="{E0133E9C-AD38-CB64-8644-D4454A81A714}"/>
          </ac:spMkLst>
        </pc:spChg>
      </pc:sldChg>
      <pc:sldChg chg="modSp mod">
        <pc:chgData name="Gregor Reimling" userId="f6bd6f92-33cd-4f59-ae0c-51dcd9da170c" providerId="ADAL" clId="{39D8834B-C869-4F89-92CE-13E04FEB5FCE}" dt="2022-09-01T17:21:17.866" v="176" actId="20577"/>
        <pc:sldMkLst>
          <pc:docMk/>
          <pc:sldMk cId="3835452540" sldId="2076137078"/>
        </pc:sldMkLst>
        <pc:spChg chg="mod">
          <ac:chgData name="Gregor Reimling" userId="f6bd6f92-33cd-4f59-ae0c-51dcd9da170c" providerId="ADAL" clId="{39D8834B-C869-4F89-92CE-13E04FEB5FCE}" dt="2022-09-01T17:21:17.866" v="176" actId="20577"/>
          <ac:spMkLst>
            <pc:docMk/>
            <pc:sldMk cId="3835452540" sldId="2076137078"/>
            <ac:spMk id="3" creationId="{91147C34-2443-F59F-009D-B0AE230C42F0}"/>
          </ac:spMkLst>
        </pc:spChg>
      </pc:sldChg>
      <pc:sldChg chg="modSp mod">
        <pc:chgData name="Gregor Reimling" userId="f6bd6f92-33cd-4f59-ae0c-51dcd9da170c" providerId="ADAL" clId="{39D8834B-C869-4F89-92CE-13E04FEB5FCE}" dt="2022-09-06T13:28:03.487" v="228" actId="1076"/>
        <pc:sldMkLst>
          <pc:docMk/>
          <pc:sldMk cId="807600497" sldId="2076137081"/>
        </pc:sldMkLst>
        <pc:spChg chg="mod">
          <ac:chgData name="Gregor Reimling" userId="f6bd6f92-33cd-4f59-ae0c-51dcd9da170c" providerId="ADAL" clId="{39D8834B-C869-4F89-92CE-13E04FEB5FCE}" dt="2022-09-06T13:28:03.487" v="228" actId="1076"/>
          <ac:spMkLst>
            <pc:docMk/>
            <pc:sldMk cId="807600497" sldId="2076137081"/>
            <ac:spMk id="4" creationId="{B66B5606-96DB-E1F3-95B4-57BFFB9E8EEA}"/>
          </ac:spMkLst>
        </pc:spChg>
      </pc:sldChg>
      <pc:sldChg chg="modAnim">
        <pc:chgData name="Gregor Reimling" userId="f6bd6f92-33cd-4f59-ae0c-51dcd9da170c" providerId="ADAL" clId="{39D8834B-C869-4F89-92CE-13E04FEB5FCE}" dt="2022-09-06T13:30:16.042" v="240"/>
        <pc:sldMkLst>
          <pc:docMk/>
          <pc:sldMk cId="54529326" sldId="2076137084"/>
        </pc:sldMkLst>
      </pc:sldChg>
      <pc:sldChg chg="delSp modSp mod modAnim">
        <pc:chgData name="Gregor Reimling" userId="f6bd6f92-33cd-4f59-ae0c-51dcd9da170c" providerId="ADAL" clId="{39D8834B-C869-4F89-92CE-13E04FEB5FCE}" dt="2022-09-08T07:50:17.905" v="622"/>
        <pc:sldMkLst>
          <pc:docMk/>
          <pc:sldMk cId="1515455708" sldId="2076137093"/>
        </pc:sldMkLst>
        <pc:spChg chg="mod">
          <ac:chgData name="Gregor Reimling" userId="f6bd6f92-33cd-4f59-ae0c-51dcd9da170c" providerId="ADAL" clId="{39D8834B-C869-4F89-92CE-13E04FEB5FCE}" dt="2022-09-08T07:50:15.033" v="621" actId="1076"/>
          <ac:spMkLst>
            <pc:docMk/>
            <pc:sldMk cId="1515455708" sldId="2076137093"/>
            <ac:spMk id="9" creationId="{68E7053B-42F1-CB22-3163-A13F636F9656}"/>
          </ac:spMkLst>
        </pc:spChg>
        <pc:picChg chg="del">
          <ac:chgData name="Gregor Reimling" userId="f6bd6f92-33cd-4f59-ae0c-51dcd9da170c" providerId="ADAL" clId="{39D8834B-C869-4F89-92CE-13E04FEB5FCE}" dt="2022-09-08T07:49:36.539" v="604" actId="478"/>
          <ac:picMkLst>
            <pc:docMk/>
            <pc:sldMk cId="1515455708" sldId="2076137093"/>
            <ac:picMk id="8" creationId="{0442DB4E-8996-6716-0469-AB10CE48AE4C}"/>
          </ac:picMkLst>
        </pc:picChg>
      </pc:sldChg>
      <pc:sldChg chg="modSp mod modAnim">
        <pc:chgData name="Gregor Reimling" userId="f6bd6f92-33cd-4f59-ae0c-51dcd9da170c" providerId="ADAL" clId="{39D8834B-C869-4F89-92CE-13E04FEB5FCE}" dt="2022-09-08T07:25:28.356" v="253"/>
        <pc:sldMkLst>
          <pc:docMk/>
          <pc:sldMk cId="773780459" sldId="2076137094"/>
        </pc:sldMkLst>
        <pc:spChg chg="mod">
          <ac:chgData name="Gregor Reimling" userId="f6bd6f92-33cd-4f59-ae0c-51dcd9da170c" providerId="ADAL" clId="{39D8834B-C869-4F89-92CE-13E04FEB5FCE}" dt="2022-09-08T07:25:23.081" v="252" actId="27636"/>
          <ac:spMkLst>
            <pc:docMk/>
            <pc:sldMk cId="773780459" sldId="2076137094"/>
            <ac:spMk id="3" creationId="{A13ED7D2-1D84-56F3-A7A7-7D326EFFD917}"/>
          </ac:spMkLst>
        </pc:spChg>
      </pc:sldChg>
      <pc:sldChg chg="addSp delSp modSp mod addAnim delAnim modAnim">
        <pc:chgData name="Gregor Reimling" userId="f6bd6f92-33cd-4f59-ae0c-51dcd9da170c" providerId="ADAL" clId="{39D8834B-C869-4F89-92CE-13E04FEB5FCE}" dt="2022-09-12T22:39:52.689" v="627" actId="478"/>
        <pc:sldMkLst>
          <pc:docMk/>
          <pc:sldMk cId="498768039" sldId="2076137095"/>
        </pc:sldMkLst>
        <pc:spChg chg="add del mod">
          <ac:chgData name="Gregor Reimling" userId="f6bd6f92-33cd-4f59-ae0c-51dcd9da170c" providerId="ADAL" clId="{39D8834B-C869-4F89-92CE-13E04FEB5FCE}" dt="2022-09-12T22:39:52.689" v="627" actId="478"/>
          <ac:spMkLst>
            <pc:docMk/>
            <pc:sldMk cId="498768039" sldId="2076137095"/>
            <ac:spMk id="5" creationId="{90702FA2-1C99-4EA9-4127-12DADEE32602}"/>
          </ac:spMkLst>
        </pc:spChg>
      </pc:sldChg>
      <pc:sldChg chg="modSp mod">
        <pc:chgData name="Gregor Reimling" userId="f6bd6f92-33cd-4f59-ae0c-51dcd9da170c" providerId="ADAL" clId="{39D8834B-C869-4F89-92CE-13E04FEB5FCE}" dt="2022-09-06T13:27:28.349" v="224" actId="1076"/>
        <pc:sldMkLst>
          <pc:docMk/>
          <pc:sldMk cId="1852350852" sldId="2076137097"/>
        </pc:sldMkLst>
        <pc:graphicFrameChg chg="mod modGraphic">
          <ac:chgData name="Gregor Reimling" userId="f6bd6f92-33cd-4f59-ae0c-51dcd9da170c" providerId="ADAL" clId="{39D8834B-C869-4F89-92CE-13E04FEB5FCE}" dt="2022-09-06T13:27:28.349" v="224" actId="1076"/>
          <ac:graphicFrameMkLst>
            <pc:docMk/>
            <pc:sldMk cId="1852350852" sldId="2076137097"/>
            <ac:graphicFrameMk id="4" creationId="{AB63C6FE-EF4A-F2CD-8B07-C1D47BD48E88}"/>
          </ac:graphicFrameMkLst>
        </pc:graphicFrameChg>
      </pc:sldChg>
      <pc:sldChg chg="addSp delSp modSp mod delAnim modAnim">
        <pc:chgData name="Gregor Reimling" userId="f6bd6f92-33cd-4f59-ae0c-51dcd9da170c" providerId="ADAL" clId="{39D8834B-C869-4F89-92CE-13E04FEB5FCE}" dt="2022-09-08T07:29:45.448" v="349" actId="21"/>
        <pc:sldMkLst>
          <pc:docMk/>
          <pc:sldMk cId="2157126626" sldId="2076137098"/>
        </pc:sldMkLst>
        <pc:spChg chg="mod">
          <ac:chgData name="Gregor Reimling" userId="f6bd6f92-33cd-4f59-ae0c-51dcd9da170c" providerId="ADAL" clId="{39D8834B-C869-4F89-92CE-13E04FEB5FCE}" dt="2022-09-08T07:27:44.369" v="261" actId="20577"/>
          <ac:spMkLst>
            <pc:docMk/>
            <pc:sldMk cId="2157126626" sldId="2076137098"/>
            <ac:spMk id="2" creationId="{DCAF520C-8ED3-55F2-FD5C-71F2F348827D}"/>
          </ac:spMkLst>
        </pc:spChg>
        <pc:spChg chg="add del mod">
          <ac:chgData name="Gregor Reimling" userId="f6bd6f92-33cd-4f59-ae0c-51dcd9da170c" providerId="ADAL" clId="{39D8834B-C869-4F89-92CE-13E04FEB5FCE}" dt="2022-09-08T07:29:45.448" v="349" actId="21"/>
          <ac:spMkLst>
            <pc:docMk/>
            <pc:sldMk cId="2157126626" sldId="2076137098"/>
            <ac:spMk id="4" creationId="{12A9BAA6-FF97-DFBD-044F-C0C953DF1DE9}"/>
          </ac:spMkLst>
        </pc:spChg>
      </pc:sldChg>
      <pc:sldChg chg="modSp mod">
        <pc:chgData name="Gregor Reimling" userId="f6bd6f92-33cd-4f59-ae0c-51dcd9da170c" providerId="ADAL" clId="{39D8834B-C869-4F89-92CE-13E04FEB5FCE}" dt="2022-09-06T13:28:53.752" v="235" actId="1076"/>
        <pc:sldMkLst>
          <pc:docMk/>
          <pc:sldMk cId="755091496" sldId="2076137099"/>
        </pc:sldMkLst>
        <pc:spChg chg="mod">
          <ac:chgData name="Gregor Reimling" userId="f6bd6f92-33cd-4f59-ae0c-51dcd9da170c" providerId="ADAL" clId="{39D8834B-C869-4F89-92CE-13E04FEB5FCE}" dt="2022-09-06T13:28:53.752" v="235" actId="1076"/>
          <ac:spMkLst>
            <pc:docMk/>
            <pc:sldMk cId="755091496" sldId="2076137099"/>
            <ac:spMk id="6" creationId="{176101A8-120A-97AB-D333-D7C235946FD0}"/>
          </ac:spMkLst>
        </pc:spChg>
      </pc:sldChg>
      <pc:sldChg chg="addSp modSp modAnim">
        <pc:chgData name="Gregor Reimling" userId="f6bd6f92-33cd-4f59-ae0c-51dcd9da170c" providerId="ADAL" clId="{39D8834B-C869-4F89-92CE-13E04FEB5FCE}" dt="2022-09-08T07:29:55.056" v="351"/>
        <pc:sldMkLst>
          <pc:docMk/>
          <pc:sldMk cId="1109311820" sldId="2076137101"/>
        </pc:sldMkLst>
        <pc:spChg chg="add mod">
          <ac:chgData name="Gregor Reimling" userId="f6bd6f92-33cd-4f59-ae0c-51dcd9da170c" providerId="ADAL" clId="{39D8834B-C869-4F89-92CE-13E04FEB5FCE}" dt="2022-09-08T07:29:47.211" v="350"/>
          <ac:spMkLst>
            <pc:docMk/>
            <pc:sldMk cId="1109311820" sldId="2076137101"/>
            <ac:spMk id="4" creationId="{F6BC385D-0CF1-4EA5-E8DE-65F1410870CF}"/>
          </ac:spMkLst>
        </pc:spChg>
      </pc:sldChg>
      <pc:sldChg chg="modSp add mod ord modAnim">
        <pc:chgData name="Gregor Reimling" userId="f6bd6f92-33cd-4f59-ae0c-51dcd9da170c" providerId="ADAL" clId="{39D8834B-C869-4F89-92CE-13E04FEB5FCE}" dt="2022-09-08T07:42:12.395" v="603"/>
        <pc:sldMkLst>
          <pc:docMk/>
          <pc:sldMk cId="452559081" sldId="2076137103"/>
        </pc:sldMkLst>
        <pc:spChg chg="mod">
          <ac:chgData name="Gregor Reimling" userId="f6bd6f92-33cd-4f59-ae0c-51dcd9da170c" providerId="ADAL" clId="{39D8834B-C869-4F89-92CE-13E04FEB5FCE}" dt="2022-09-08T07:42:07.806" v="602" actId="20577"/>
          <ac:spMkLst>
            <pc:docMk/>
            <pc:sldMk cId="452559081" sldId="2076137103"/>
            <ac:spMk id="4" creationId="{966B18CC-E2FC-C391-256C-EBEA2CC76179}"/>
          </ac:spMkLst>
        </pc:spChg>
      </pc:sldChg>
      <pc:sldMasterChg chg="add del addSldLayout delSldLayout">
        <pc:chgData name="Gregor Reimling" userId="f6bd6f92-33cd-4f59-ae0c-51dcd9da170c" providerId="ADAL" clId="{39D8834B-C869-4F89-92CE-13E04FEB5FCE}" dt="2022-09-12T22:39:54.251" v="628" actId="47"/>
        <pc:sldMasterMkLst>
          <pc:docMk/>
          <pc:sldMasterMk cId="4101032045" sldId="2147483669"/>
        </pc:sldMasterMkLst>
        <pc:sldLayoutChg chg="add del">
          <pc:chgData name="Gregor Reimling" userId="f6bd6f92-33cd-4f59-ae0c-51dcd9da170c" providerId="ADAL" clId="{39D8834B-C869-4F89-92CE-13E04FEB5FCE}" dt="2022-09-12T22:39:54.251" v="628" actId="47"/>
          <pc:sldLayoutMkLst>
            <pc:docMk/>
            <pc:sldMasterMk cId="4101032045" sldId="2147483669"/>
            <pc:sldLayoutMk cId="3465844981" sldId="2147483670"/>
          </pc:sldLayoutMkLst>
        </pc:sldLayoutChg>
        <pc:sldLayoutChg chg="add del">
          <pc:chgData name="Gregor Reimling" userId="f6bd6f92-33cd-4f59-ae0c-51dcd9da170c" providerId="ADAL" clId="{39D8834B-C869-4F89-92CE-13E04FEB5FCE}" dt="2022-09-12T22:39:54.251" v="628" actId="47"/>
          <pc:sldLayoutMkLst>
            <pc:docMk/>
            <pc:sldMasterMk cId="4101032045" sldId="2147483669"/>
            <pc:sldLayoutMk cId="1565391896" sldId="2147483671"/>
          </pc:sldLayoutMkLst>
        </pc:sldLayoutChg>
        <pc:sldLayoutChg chg="add del">
          <pc:chgData name="Gregor Reimling" userId="f6bd6f92-33cd-4f59-ae0c-51dcd9da170c" providerId="ADAL" clId="{39D8834B-C869-4F89-92CE-13E04FEB5FCE}" dt="2022-09-12T22:39:54.251" v="628" actId="47"/>
          <pc:sldLayoutMkLst>
            <pc:docMk/>
            <pc:sldMasterMk cId="4101032045" sldId="2147483669"/>
            <pc:sldLayoutMk cId="941833404" sldId="2147483672"/>
          </pc:sldLayoutMkLst>
        </pc:sldLayoutChg>
        <pc:sldLayoutChg chg="add del">
          <pc:chgData name="Gregor Reimling" userId="f6bd6f92-33cd-4f59-ae0c-51dcd9da170c" providerId="ADAL" clId="{39D8834B-C869-4F89-92CE-13E04FEB5FCE}" dt="2022-09-12T22:39:54.251" v="628" actId="47"/>
          <pc:sldLayoutMkLst>
            <pc:docMk/>
            <pc:sldMasterMk cId="4101032045" sldId="2147483669"/>
            <pc:sldLayoutMk cId="424615597" sldId="2147483673"/>
          </pc:sldLayoutMkLst>
        </pc:sldLayoutChg>
        <pc:sldLayoutChg chg="add del">
          <pc:chgData name="Gregor Reimling" userId="f6bd6f92-33cd-4f59-ae0c-51dcd9da170c" providerId="ADAL" clId="{39D8834B-C869-4F89-92CE-13E04FEB5FCE}" dt="2022-09-12T22:39:54.251" v="628" actId="47"/>
          <pc:sldLayoutMkLst>
            <pc:docMk/>
            <pc:sldMasterMk cId="4101032045" sldId="2147483669"/>
            <pc:sldLayoutMk cId="213730768" sldId="2147483674"/>
          </pc:sldLayoutMkLst>
        </pc:sldLayoutChg>
        <pc:sldLayoutChg chg="add del">
          <pc:chgData name="Gregor Reimling" userId="f6bd6f92-33cd-4f59-ae0c-51dcd9da170c" providerId="ADAL" clId="{39D8834B-C869-4F89-92CE-13E04FEB5FCE}" dt="2022-09-12T22:39:54.251" v="628" actId="47"/>
          <pc:sldLayoutMkLst>
            <pc:docMk/>
            <pc:sldMasterMk cId="4101032045" sldId="2147483669"/>
            <pc:sldLayoutMk cId="3796092067" sldId="2147483675"/>
          </pc:sldLayoutMkLst>
        </pc:sldLayoutChg>
        <pc:sldLayoutChg chg="add del">
          <pc:chgData name="Gregor Reimling" userId="f6bd6f92-33cd-4f59-ae0c-51dcd9da170c" providerId="ADAL" clId="{39D8834B-C869-4F89-92CE-13E04FEB5FCE}" dt="2022-09-12T22:39:54.251" v="628" actId="47"/>
          <pc:sldLayoutMkLst>
            <pc:docMk/>
            <pc:sldMasterMk cId="4101032045" sldId="2147483669"/>
            <pc:sldLayoutMk cId="1179863242" sldId="2147483676"/>
          </pc:sldLayoutMkLst>
        </pc:sldLayoutChg>
        <pc:sldLayoutChg chg="add del">
          <pc:chgData name="Gregor Reimling" userId="f6bd6f92-33cd-4f59-ae0c-51dcd9da170c" providerId="ADAL" clId="{39D8834B-C869-4F89-92CE-13E04FEB5FCE}" dt="2022-09-12T22:39:54.251" v="628" actId="47"/>
          <pc:sldLayoutMkLst>
            <pc:docMk/>
            <pc:sldMasterMk cId="4101032045" sldId="2147483669"/>
            <pc:sldLayoutMk cId="715399396" sldId="2147483677"/>
          </pc:sldLayoutMkLst>
        </pc:sldLayoutChg>
        <pc:sldLayoutChg chg="add del">
          <pc:chgData name="Gregor Reimling" userId="f6bd6f92-33cd-4f59-ae0c-51dcd9da170c" providerId="ADAL" clId="{39D8834B-C869-4F89-92CE-13E04FEB5FCE}" dt="2022-09-12T22:39:54.251" v="628" actId="47"/>
          <pc:sldLayoutMkLst>
            <pc:docMk/>
            <pc:sldMasterMk cId="4101032045" sldId="2147483669"/>
            <pc:sldLayoutMk cId="3233100029" sldId="2147483678"/>
          </pc:sldLayoutMkLst>
        </pc:sldLayoutChg>
        <pc:sldLayoutChg chg="add del">
          <pc:chgData name="Gregor Reimling" userId="f6bd6f92-33cd-4f59-ae0c-51dcd9da170c" providerId="ADAL" clId="{39D8834B-C869-4F89-92CE-13E04FEB5FCE}" dt="2022-09-12T22:39:54.251" v="628" actId="47"/>
          <pc:sldLayoutMkLst>
            <pc:docMk/>
            <pc:sldMasterMk cId="4101032045" sldId="2147483669"/>
            <pc:sldLayoutMk cId="497220287" sldId="2147483679"/>
          </pc:sldLayoutMkLst>
        </pc:sldLayoutChg>
        <pc:sldLayoutChg chg="add del">
          <pc:chgData name="Gregor Reimling" userId="f6bd6f92-33cd-4f59-ae0c-51dcd9da170c" providerId="ADAL" clId="{39D8834B-C869-4F89-92CE-13E04FEB5FCE}" dt="2022-09-12T22:39:54.251" v="628" actId="47"/>
          <pc:sldLayoutMkLst>
            <pc:docMk/>
            <pc:sldMasterMk cId="4101032045" sldId="2147483669"/>
            <pc:sldLayoutMk cId="1084645411" sldId="214748368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9F30D-BEB1-4425-976A-384BF0396CB0}" type="datetimeFigureOut">
              <a:rPr lang="de-DE" smtClean="0"/>
              <a:t>13.09.2022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8666A-8648-44A8-B5DA-7FAEFD0BDD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3266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lIns="96657" tIns="48330" rIns="96657" bIns="48330"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6587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E4E60F-6735-3E45-87FC-2659939AE4BE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712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D3A542-2C70-4E74-9EE4-CDD788A30E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564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FEF6EFF-73C7-47D8-A747-7A9B37A027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91744" y="260648"/>
            <a:ext cx="7680853" cy="3360373"/>
          </a:xfrm>
        </p:spPr>
        <p:txBody>
          <a:bodyPr anchor="ctr">
            <a:normAutofit/>
          </a:bodyPr>
          <a:lstStyle>
            <a:lvl1pPr algn="l">
              <a:defRPr sz="5333">
                <a:solidFill>
                  <a:schemeClr val="bg1"/>
                </a:solidFill>
                <a:latin typeface="+mj-lt"/>
                <a:ea typeface="Segoe UI Historic" charset="0"/>
                <a:cs typeface="Segoe UI Historic" charset="0"/>
              </a:defRPr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1744" y="3813043"/>
            <a:ext cx="7680853" cy="1824203"/>
          </a:xfrm>
        </p:spPr>
        <p:txBody>
          <a:bodyPr>
            <a:normAutofit/>
          </a:bodyPr>
          <a:lstStyle>
            <a:lvl1pPr marL="0" indent="0" algn="l">
              <a:buNone/>
              <a:defRPr sz="3200" i="0">
                <a:solidFill>
                  <a:schemeClr val="bg1"/>
                </a:solidFill>
                <a:latin typeface="+mj-l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>
                <a:latin typeface="Segoe UI Light" panose="020B0502040204020203" pitchFamily="34" charset="0"/>
              </a:rPr>
              <a:t>Speaker Details </a:t>
            </a:r>
            <a:endParaRPr lang="en-US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315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F13F3-550A-E64E-BB6A-21926A4A6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5048C-3E9E-3343-8223-B19C785E5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B6C28-8869-3A47-A783-48C2A98E4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1570-E940-454E-A947-43A41BCCA420}" type="datetimeFigureOut">
              <a:rPr lang="en-DE" smtClean="0"/>
              <a:t>09/13/2022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E6C0A-31E0-3D4B-BF13-269AB21A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86814-6274-9741-B883-1442FE61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D555-6AC0-454B-9071-5D32E789B2B3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183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79310-3F65-B84F-97F4-3221EE734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1D464-DA0E-7A41-AAC0-C4C1E54B8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94741-AA09-1B44-970E-124E5F4BA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3B0F2-0D94-8C49-BEF9-98EE7E2FB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1570-E940-454E-A947-43A41BCCA420}" type="datetimeFigureOut">
              <a:rPr lang="en-DE" smtClean="0"/>
              <a:t>09/13/2022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C41C3-46EB-FD46-B2F2-3457B6BA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4B14C-76B5-1448-A51E-C2CE08361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D555-6AC0-454B-9071-5D32E789B2B3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4615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3804-A97A-CF47-8638-BB01C5997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26145-391F-8C42-9699-425D8D4BF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CE0D3-6966-A845-92A7-40E47E784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7DDE21-CF74-E743-B2BA-F65DA60DE4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373304-B524-1A4D-B7ED-964E5B9D7D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5656D8-A2E7-6A44-B887-092516325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1570-E940-454E-A947-43A41BCCA420}" type="datetimeFigureOut">
              <a:rPr lang="en-DE" smtClean="0"/>
              <a:t>09/13/2022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0EB27A-E0FF-7B42-AE18-4204086A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33F26E-B0AA-1C4F-999D-145185979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D555-6AC0-454B-9071-5D32E789B2B3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7307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D3E6-288C-A04D-8D11-9598E3F78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CCAB63-9C3A-EA44-A7A8-B7D39ECF9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1570-E940-454E-A947-43A41BCCA420}" type="datetimeFigureOut">
              <a:rPr lang="en-DE" smtClean="0"/>
              <a:t>09/13/2022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F6978-6FE2-C149-A3DB-CC3F80100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F59ED-5D48-B949-9F05-502302FCF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D555-6AC0-454B-9071-5D32E789B2B3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6092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FC9AB-BC6E-4649-9613-2A329CA15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1570-E940-454E-A947-43A41BCCA420}" type="datetimeFigureOut">
              <a:rPr lang="en-DE" smtClean="0"/>
              <a:t>09/13/2022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106151-7D31-6D41-8955-87B58E335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8953F-B88A-B74A-82C0-4A238BD84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D555-6AC0-454B-9071-5D32E789B2B3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79863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0CB2A-4A0E-B446-AFA3-91AE89787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89128-4952-0E42-A6B0-49E9E332E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0B8DA-3164-614C-A6CC-17490A4A9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9B340-C148-B949-8B82-566164E6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1570-E940-454E-A947-43A41BCCA420}" type="datetimeFigureOut">
              <a:rPr lang="en-DE" smtClean="0"/>
              <a:t>09/13/2022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73726-9E5E-A54D-9732-ACE7ED656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71B063-681C-A84A-ADE8-10E68F366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D555-6AC0-454B-9071-5D32E789B2B3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15399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E683-6E58-C94A-9985-7B365D547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9EDAC3-62A8-D24A-9534-ED454A919E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FE3A68-2753-7840-BFBF-068F0014B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4D5C0-C894-0B4B-A70C-DE381CAF9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1570-E940-454E-A947-43A41BCCA420}" type="datetimeFigureOut">
              <a:rPr lang="en-DE" smtClean="0"/>
              <a:t>09/13/2022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43A92-C410-6D45-933F-8441B60B6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A3399-B964-3242-827E-90F365ED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D555-6AC0-454B-9071-5D32E789B2B3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3100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8010A-D33A-764E-9A17-246DA4CF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9C4FC6-6229-0346-8AC8-954C47805E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3A37E-4859-7A42-95D8-B23AD70B5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1570-E940-454E-A947-43A41BCCA420}" type="datetimeFigureOut">
              <a:rPr lang="en-DE" smtClean="0"/>
              <a:t>09/13/2022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4B131-1730-0A41-BDF0-5DCBD693D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6B3CE-A519-8642-A536-AFC934E6B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D555-6AC0-454B-9071-5D32E789B2B3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7220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6F7BF7-DE90-1640-82D7-B2C0510A19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948047-F7A6-BD43-8157-FF2EA51CC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98274-165F-0041-8849-736A103E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1570-E940-454E-A947-43A41BCCA420}" type="datetimeFigureOut">
              <a:rPr lang="en-DE" smtClean="0"/>
              <a:t>09/13/2022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22145-0B94-6C49-8A7D-75DA3E532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EA4BF-6A6D-854F-B0BF-58377F170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D555-6AC0-454B-9071-5D32E789B2B3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4645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FEF6EFF-73C7-47D8-A747-7A9B37A027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3" y="0"/>
            <a:ext cx="121883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91744" y="260648"/>
            <a:ext cx="7680853" cy="3360373"/>
          </a:xfrm>
        </p:spPr>
        <p:txBody>
          <a:bodyPr anchor="ctr">
            <a:normAutofit/>
          </a:bodyPr>
          <a:lstStyle>
            <a:lvl1pPr algn="l">
              <a:defRPr sz="5333">
                <a:solidFill>
                  <a:schemeClr val="tx1"/>
                </a:solidFill>
                <a:latin typeface="+mj-lt"/>
                <a:ea typeface="Segoe UI Historic" charset="0"/>
                <a:cs typeface="Segoe UI Historic" charset="0"/>
              </a:defRPr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1744" y="3813043"/>
            <a:ext cx="7680853" cy="1824203"/>
          </a:xfrm>
        </p:spPr>
        <p:txBody>
          <a:bodyPr>
            <a:normAutofit/>
          </a:bodyPr>
          <a:lstStyle>
            <a:lvl1pPr marL="0" indent="0" algn="l">
              <a:buNone/>
              <a:defRPr sz="3200" i="0">
                <a:solidFill>
                  <a:schemeClr val="tx1"/>
                </a:solidFill>
                <a:latin typeface="+mj-l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>
                <a:latin typeface="Segoe UI Light" panose="020B0502040204020203" pitchFamily="34" charset="0"/>
              </a:rPr>
              <a:t>Speaker Details</a:t>
            </a:r>
            <a:endParaRPr lang="en-US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73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393" y="353996"/>
            <a:ext cx="1094419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561533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393" y="353996"/>
            <a:ext cx="1094419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440726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3392" y="355600"/>
            <a:ext cx="10944192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3392" y="1615667"/>
            <a:ext cx="10944192" cy="4693653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marL="609585" lvl="0" indent="-609585"/>
            <a:endParaRPr lang="de-DE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17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3392" y="358233"/>
            <a:ext cx="10944192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1615667"/>
            <a:ext cx="10944192" cy="4693653"/>
          </a:xfrm>
        </p:spPr>
        <p:txBody>
          <a:bodyPr/>
          <a:lstStyle>
            <a:lvl1pPr marL="609585" indent="-609585">
              <a:buFont typeface="Wingdings" panose="05000000000000000000" pitchFamily="2" charset="2"/>
              <a:buChar char="§"/>
              <a:defRPr>
                <a:latin typeface="+mj-lt"/>
              </a:defRPr>
            </a:lvl1pPr>
          </a:lstStyle>
          <a:p>
            <a:pPr marL="609585" lvl="0" indent="-609585"/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</a:p>
          <a:p>
            <a:pPr marL="609585" lvl="0" indent="-609585"/>
            <a:endParaRPr lang="de-DE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09585" lvl="0" indent="-609585"/>
            <a:endParaRPr lang="de-DE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0" indent="0">
              <a:buNone/>
            </a:pPr>
            <a:endParaRPr lang="de-DE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841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3392" y="358233"/>
            <a:ext cx="10944192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EDFE20B-9710-4113-8DF8-009AD3B896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392" y="1600200"/>
            <a:ext cx="10944192" cy="4775200"/>
          </a:xfrm>
        </p:spPr>
        <p:txBody>
          <a:bodyPr/>
          <a:lstStyle>
            <a:lvl1pPr marL="14816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977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406D15-5219-4319-AFDD-D8267507D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465"/>
            <a:ext cx="905764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DB5464-9B64-440B-9DB9-725ABA665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  <a:lvl2pPr>
              <a:defRPr>
                <a:solidFill>
                  <a:srgbClr val="00B0F0"/>
                </a:solidFill>
              </a:defRPr>
            </a:lvl2pPr>
            <a:lvl3pPr>
              <a:defRPr>
                <a:solidFill>
                  <a:srgbClr val="00B0F0"/>
                </a:solidFill>
              </a:defRPr>
            </a:lvl3pPr>
            <a:lvl4pPr>
              <a:defRPr>
                <a:solidFill>
                  <a:srgbClr val="00B0F0"/>
                </a:solidFill>
              </a:defRPr>
            </a:lvl4pPr>
            <a:lvl5pPr>
              <a:defRPr>
                <a:solidFill>
                  <a:srgbClr val="00B0F0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1B1188-3BA8-4A64-97B3-71EC95C3C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CBE7C-2544-40F1-9362-B39ACB9AB059}" type="datetime1">
              <a:rPr lang="en-US" smtClean="0"/>
              <a:t>9/13/2022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33186A-F5FF-47BC-8B0D-8B1794F6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BB7F50-E802-4BF4-9B42-0AD330671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1ADC9-EDDD-4E50-8ECF-3723402DF29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769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537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256367" y="357718"/>
            <a:ext cx="9267771" cy="6170404"/>
          </a:xfrm>
        </p:spPr>
        <p:txBody>
          <a:bodyPr/>
          <a:lstStyle>
            <a:lvl1pPr marL="0" indent="0">
              <a:buNone/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&lt;Image&gt;</a:t>
            </a:r>
          </a:p>
        </p:txBody>
      </p:sp>
    </p:spTree>
    <p:extLst>
      <p:ext uri="{BB962C8B-B14F-4D97-AF65-F5344CB8AC3E}">
        <p14:creationId xmlns:p14="http://schemas.microsoft.com/office/powerpoint/2010/main" val="402454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904B6-4C96-CF4C-84A7-4BA8C94DA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7EC0C-88DE-214F-9939-9A6A1F077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5055E-1D98-2F42-A8A0-CEFEC62CC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1570-E940-454E-A947-43A41BCCA420}" type="datetimeFigureOut">
              <a:rPr lang="en-DE" smtClean="0"/>
              <a:t>09/13/2022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FC3E3-D4D7-C84B-ABE7-5BF506287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747C0-3B5F-E641-AA72-BE766E2C5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D555-6AC0-454B-9071-5D32E789B2B3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5844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2758D-8BBD-9842-8E70-A18F3D4C0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F6C15-5F57-5F4C-8E5E-AC646092F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A9F8B-6265-B64B-814C-24A2687FA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1570-E940-454E-A947-43A41BCCA420}" type="datetimeFigureOut">
              <a:rPr lang="en-DE" smtClean="0"/>
              <a:t>09/13/2022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4CEFA-2B3A-3845-8F46-C178A68CF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10644-9B5C-6045-8206-AD781FB8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DD555-6AC0-454B-9071-5D32E789B2B3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5391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392F86A9-730E-4E84-B728-BB15C85742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n>
                <a:noFill/>
              </a:ln>
              <a:noFill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CE8F26B-7CFE-4A1A-93FE-AA7D57C973CD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353996"/>
            <a:ext cx="10944192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546636"/>
            <a:ext cx="10944192" cy="4808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94B90F2-36B2-4956-BEB3-1BCA260AD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17299"/>
          <a:stretch/>
        </p:blipFill>
        <p:spPr>
          <a:xfrm>
            <a:off x="8432800" y="6206851"/>
            <a:ext cx="3251200" cy="7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0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68" r:id="rId7"/>
  </p:sldLayoutIdLst>
  <p:txStyles>
    <p:titleStyle>
      <a:lvl1pPr algn="l" defTabSz="609585" rtl="0" eaLnBrk="1" latinLnBrk="0" hangingPunct="1">
        <a:spcBef>
          <a:spcPct val="0"/>
        </a:spcBef>
        <a:buNone/>
        <a:defRPr sz="4267" kern="1200">
          <a:solidFill>
            <a:schemeClr val="bg1"/>
          </a:solidFill>
          <a:latin typeface="+mj-lt"/>
          <a:ea typeface="+mj-ea"/>
          <a:cs typeface="Segoe UI Light" panose="020B0502040204020203" pitchFamily="34" charset="0"/>
        </a:defRPr>
      </a:lvl1pPr>
    </p:titleStyle>
    <p:bodyStyle>
      <a:lvl1pPr marL="624400" indent="-609585" algn="l" defTabSz="609585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tabLst/>
        <a:defRPr sz="3733" b="0" kern="1200">
          <a:solidFill>
            <a:schemeClr val="bg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1pPr>
      <a:lvl2pPr marL="990575" indent="-380990" algn="l" defTabSz="609585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defRPr sz="3200" b="0" kern="1200">
          <a:solidFill>
            <a:schemeClr val="bg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2pPr>
      <a:lvl3pPr marL="1523962" indent="-304792" algn="l" defTabSz="609585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defRPr sz="2667" b="0" kern="1200">
          <a:solidFill>
            <a:schemeClr val="bg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3pPr>
      <a:lvl4pPr marL="2133547" indent="-304792" algn="l" defTabSz="609585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defRPr sz="2400" b="0" kern="1200">
          <a:solidFill>
            <a:schemeClr val="bg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4pPr>
      <a:lvl5pPr marL="2743131" indent="-304792" algn="l" defTabSz="609585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defRPr sz="2400" b="0" kern="1200">
          <a:solidFill>
            <a:schemeClr val="bg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9">
          <p15:clr>
            <a:srgbClr val="F26B43"/>
          </p15:clr>
        </p15:guide>
        <p15:guide id="2" pos="106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B8FB19-01E8-AF40-B995-5CC6AE561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A4894-B55B-5745-A2CB-6C8540D25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8D775-4B62-1C4D-B665-98A92714A0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61570-E940-454E-A947-43A41BCCA420}" type="datetimeFigureOut">
              <a:rPr lang="en-DE" smtClean="0"/>
              <a:t>09/13/2022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9A5B4-3BF9-CF4E-9F7C-0ABB80A8C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A0D1C-59FF-4641-9FF7-406C6A8D1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DD555-6AC0-454B-9071-5D32E789B2B3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01032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392F86A9-730E-4E84-B728-BB15C85742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n>
                <a:noFill/>
              </a:ln>
              <a:noFill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CE8F26B-7CFE-4A1A-93FE-AA7D57C973C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06" y="0"/>
            <a:ext cx="12188388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353996"/>
            <a:ext cx="10944192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546636"/>
            <a:ext cx="10944192" cy="4808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CD8CD9-B688-407A-9A3F-0B6B75E69EC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058400" y="6423587"/>
            <a:ext cx="2032000" cy="346083"/>
          </a:xfrm>
          <a:prstGeom prst="rect">
            <a:avLst/>
          </a:prstGeom>
        </p:spPr>
      </p:pic>
      <p:pic>
        <p:nvPicPr>
          <p:cNvPr id="4" name="Grafik 8">
            <a:extLst>
              <a:ext uri="{FF2B5EF4-FFF2-40B4-BE49-F238E27FC236}">
                <a16:creationId xmlns:a16="http://schemas.microsoft.com/office/drawing/2014/main" id="{A2650D74-974E-6413-D337-6FD11C5F3E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18248"/>
          <a:stretch/>
        </p:blipFill>
        <p:spPr>
          <a:xfrm>
            <a:off x="8839201" y="6249255"/>
            <a:ext cx="2946401" cy="67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39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p:txStyles>
    <p:titleStyle>
      <a:lvl1pPr algn="l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Segoe UI Light" panose="020B0502040204020203" pitchFamily="34" charset="0"/>
        </a:defRPr>
      </a:lvl1pPr>
    </p:titleStyle>
    <p:bodyStyle>
      <a:lvl1pPr marL="624400" indent="-609585" algn="l" defTabSz="609585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tabLst/>
        <a:defRPr sz="4000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1pPr>
      <a:lvl2pPr marL="990575" indent="-380990" algn="l" defTabSz="609585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defRPr sz="3733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2pPr>
      <a:lvl3pPr marL="1523962" indent="-304792" algn="l" defTabSz="609585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3pPr>
      <a:lvl4pPr marL="2133547" indent="-304792" algn="l" defTabSz="609585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defRPr sz="2667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4pPr>
      <a:lvl5pPr marL="2743131" indent="-304792" algn="l" defTabSz="609585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defRPr sz="2667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9">
          <p15:clr>
            <a:srgbClr val="F26B43"/>
          </p15:clr>
        </p15:guide>
        <p15:guide id="2" pos="10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microsoft.com/office/2007/relationships/hdphoto" Target="../media/hdphoto3.wdp"/><Relationship Id="rId4" Type="http://schemas.openxmlformats.org/officeDocument/2006/relationships/image" Target="../media/image39.png"/><Relationship Id="rId9" Type="http://schemas.openxmlformats.org/officeDocument/2006/relationships/image" Target="../media/image43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://www.cloudinspires.m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hyperlink" Target="http://www.neutralien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automanage/automanage-arc?WT_mc_id=AZ-MVP-5003249" TargetMode="External"/><Relationship Id="rId3" Type="http://schemas.openxmlformats.org/officeDocument/2006/relationships/hyperlink" Target="https://www.reimling.eu/2020/02/azure-ha-vm-sla-level-compare-to-availability-sets-and-availabiltiy-zones-latency-is-the-key/" TargetMode="External"/><Relationship Id="rId7" Type="http://schemas.openxmlformats.org/officeDocument/2006/relationships/hyperlink" Target="https://docs.microsoft.com/en-us/azure/automanage/automanage-hotpatch?WT_mc_id=AZ-MVP-5003249" TargetMode="External"/><Relationship Id="rId2" Type="http://schemas.openxmlformats.org/officeDocument/2006/relationships/hyperlink" Target="https://www.reimling.eu/2020/12/azure-vm-best-practices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ocs.microsoft.com/en-us/azure/automanage/automanage-windows-server?WT_mc_id=AZ-MVP-5003249" TargetMode="External"/><Relationship Id="rId5" Type="http://schemas.openxmlformats.org/officeDocument/2006/relationships/hyperlink" Target="https://docs.microsoft.com/en-us/azure/automanage/automanage-virtual-machines?WT_mc_id=AZ-MVP-5003249" TargetMode="External"/><Relationship Id="rId10" Type="http://schemas.openxmlformats.org/officeDocument/2006/relationships/hyperlink" Target="https://docs.microsoft.com/en-us/azure/cloud-adoption-framework/manage/azure-server-management/?WT_mc_id=AZ-MVP-5003249" TargetMode="External"/><Relationship Id="rId4" Type="http://schemas.openxmlformats.org/officeDocument/2006/relationships/hyperlink" Target="https://azure.microsoft.com/en-us/services/azure-automanage/?WT_mc_id=AZ-MVP-5003249" TargetMode="External"/><Relationship Id="rId9" Type="http://schemas.openxmlformats.org/officeDocument/2006/relationships/hyperlink" Target="https://docs.microsoft.com/en-us/azure/backup/backup-azure-vms-encryption#before-you-start?WT_mc_id=AZ-MVP-5003249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4413-1E6E-1405-B55F-E2B2C4FD10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/>
              <a:t>Azure </a:t>
            </a:r>
            <a:r>
              <a:rPr lang="en-US" sz="7200" dirty="0" err="1"/>
              <a:t>Automanage</a:t>
            </a:r>
            <a:r>
              <a:rPr lang="en-US" sz="7200" dirty="0"/>
              <a:t> </a:t>
            </a:r>
            <a:br>
              <a:rPr lang="en-US" dirty="0"/>
            </a:br>
            <a:r>
              <a:rPr lang="en-US" sz="5400" dirty="0"/>
              <a:t>Dein VM Service Provider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391D9-D318-3832-E952-2BD317ED1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1744" y="5068957"/>
            <a:ext cx="7680853" cy="5682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by Gregor Reimling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5E83D7-3DD0-1B5C-6729-B0BF5DB4E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1744" y="3094037"/>
            <a:ext cx="1972963" cy="197492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543FF21-0F25-F841-87F6-5DE0554F9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60608" y="3094037"/>
            <a:ext cx="1974920" cy="19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34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53006-9B08-1A0E-2BE1-20C10D45A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Aktivierung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5B4C5F-907B-9A54-FA33-421CFBFFB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Automanage </a:t>
            </a:r>
            <a:r>
              <a:rPr lang="de-DE" dirty="0" err="1"/>
              <a:t>Resource</a:t>
            </a:r>
            <a:r>
              <a:rPr lang="de-DE" dirty="0"/>
              <a:t> Provider registrieren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 err="1"/>
              <a:t>Contributor</a:t>
            </a:r>
            <a:r>
              <a:rPr lang="de-DE" dirty="0"/>
              <a:t> Rechte auf Subscription/Ressourcengruppe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Aktuell noch keine vordefinierte Azure Automanage Rolle vorhanden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Bringt zwei Default Profile mit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de-DE" dirty="0" err="1"/>
              <a:t>Production</a:t>
            </a:r>
            <a:endParaRPr lang="de-DE" dirty="0"/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de-DE" dirty="0" err="1"/>
              <a:t>Dev</a:t>
            </a:r>
            <a:r>
              <a:rPr lang="de-DE" dirty="0"/>
              <a:t> / Test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Spezifische Profile möglich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Automanage Services und Standardkonfiguration im Profil enthalten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6EB0044-D749-2DE1-986B-3B54B4694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949" y="3745095"/>
            <a:ext cx="4244651" cy="11886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341A21F-AF16-521C-ADD0-C1FE19DD6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307" y="5706986"/>
            <a:ext cx="4264293" cy="5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C378E-126D-480B-A664-7C3C927C2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Management Groups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D7E5AA4-9AFD-4E08-96D4-9CC299E853D7}"/>
              </a:ext>
            </a:extLst>
          </p:cNvPr>
          <p:cNvSpPr/>
          <p:nvPr/>
        </p:nvSpPr>
        <p:spPr bwMode="auto">
          <a:xfrm>
            <a:off x="5583883" y="1412633"/>
            <a:ext cx="913112" cy="886223"/>
          </a:xfrm>
          <a:prstGeom prst="ellipse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27000" sx="102000" sy="102000" algn="ctr" rotWithShape="0">
              <a:prstClr val="black">
                <a:alpha val="25000"/>
              </a:prstClr>
            </a:outerShdw>
          </a:effectLst>
        </p:spPr>
        <p:txBody>
          <a:bodyPr vert="horz" wrap="square" lIns="0" tIns="45707" rIns="0" bIns="45707" numCol="1" rtlCol="0" anchor="ctr" anchorCtr="0" compatLnSpc="1">
            <a:prstTxWarp prst="textNoShape">
              <a:avLst/>
            </a:prstTxWarp>
          </a:bodyPr>
          <a:lstStyle/>
          <a:p>
            <a:pPr algn="ctr" defTabSz="9137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8FD0C599-EAD2-40E2-BD68-AEAFB9DE405E}"/>
              </a:ext>
            </a:extLst>
          </p:cNvPr>
          <p:cNvSpPr/>
          <p:nvPr/>
        </p:nvSpPr>
        <p:spPr>
          <a:xfrm rot="5400000">
            <a:off x="5703386" y="469777"/>
            <a:ext cx="679279" cy="5028964"/>
          </a:xfrm>
          <a:prstGeom prst="leftBracket">
            <a:avLst>
              <a:gd name="adj" fmla="val 0"/>
            </a:avLst>
          </a:prstGeom>
          <a:ln w="19050"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44">
              <a:defRPr/>
            </a:pPr>
            <a:endParaRPr lang="en-US" sz="1765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2891697-FEE3-4F80-8E71-24DF5AB87CB6}"/>
              </a:ext>
            </a:extLst>
          </p:cNvPr>
          <p:cNvSpPr txBox="1">
            <a:spLocks/>
          </p:cNvSpPr>
          <p:nvPr/>
        </p:nvSpPr>
        <p:spPr>
          <a:xfrm>
            <a:off x="4866614" y="2464139"/>
            <a:ext cx="2352823" cy="326294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91427" tIns="45713" rIns="91427" bIns="45713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accent3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202">
              <a:lnSpc>
                <a:spcPct val="110000"/>
              </a:lnSpc>
              <a:defRPr/>
            </a:pPr>
            <a:r>
              <a:rPr lang="en-US" sz="1500" dirty="0">
                <a:solidFill>
                  <a:srgbClr val="3C3C41"/>
                </a:solidFill>
              </a:rPr>
              <a:t>Build Clouds</a:t>
            </a:r>
          </a:p>
        </p:txBody>
      </p:sp>
      <p:sp>
        <p:nvSpPr>
          <p:cNvPr id="66" name="Flowchart: Alternate Process 9">
            <a:extLst>
              <a:ext uri="{FF2B5EF4-FFF2-40B4-BE49-F238E27FC236}">
                <a16:creationId xmlns:a16="http://schemas.microsoft.com/office/drawing/2014/main" id="{735EFEE4-E16B-41DF-84E9-E3E1E80D09A1}"/>
              </a:ext>
            </a:extLst>
          </p:cNvPr>
          <p:cNvSpPr/>
          <p:nvPr/>
        </p:nvSpPr>
        <p:spPr>
          <a:xfrm>
            <a:off x="1322590" y="5135669"/>
            <a:ext cx="1128197" cy="1196511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lstStyle/>
          <a:p>
            <a:pPr algn="ctr" defTabSz="896364">
              <a:defRPr/>
            </a:pPr>
            <a:r>
              <a:rPr lang="en-US" sz="1200" kern="0" dirty="0">
                <a:latin typeface="Segoe UI"/>
              </a:rPr>
              <a:t>Kubernetes</a:t>
            </a:r>
            <a:endParaRPr lang="en-US" sz="1600" kern="0" dirty="0">
              <a:latin typeface="Segoe UI"/>
            </a:endParaRPr>
          </a:p>
        </p:txBody>
      </p:sp>
      <p:pic>
        <p:nvPicPr>
          <p:cNvPr id="83" name="Picture 82" descr="A close up of a logo&#10;&#10;Description generated with high confidence">
            <a:extLst>
              <a:ext uri="{FF2B5EF4-FFF2-40B4-BE49-F238E27FC236}">
                <a16:creationId xmlns:a16="http://schemas.microsoft.com/office/drawing/2014/main" id="{4A2759AF-76F5-4FCD-B3BE-783750710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633" y="1525668"/>
            <a:ext cx="590379" cy="59037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D9D932B-A50B-4838-A665-0A15CD55A06E}"/>
              </a:ext>
            </a:extLst>
          </p:cNvPr>
          <p:cNvGrpSpPr/>
          <p:nvPr/>
        </p:nvGrpSpPr>
        <p:grpSpPr>
          <a:xfrm>
            <a:off x="3238865" y="3405911"/>
            <a:ext cx="607547" cy="589656"/>
            <a:chOff x="3348101" y="3709195"/>
            <a:chExt cx="607547" cy="589656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F4D824F-4846-416F-97CB-98F4C8991E81}"/>
                </a:ext>
              </a:extLst>
            </p:cNvPr>
            <p:cNvSpPr/>
            <p:nvPr/>
          </p:nvSpPr>
          <p:spPr bwMode="auto">
            <a:xfrm>
              <a:off x="3348101" y="3709195"/>
              <a:ext cx="607547" cy="589656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27000" sx="102000" sy="102000" algn="ctr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5707" rIns="0" bIns="4570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pic>
          <p:nvPicPr>
            <p:cNvPr id="86" name="Picture 85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AF31552C-6A7A-4515-A591-F4CAADC68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6865" y="3817369"/>
              <a:ext cx="366979" cy="366979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854D81-D197-4077-BBE2-6A54D23F69B6}"/>
              </a:ext>
            </a:extLst>
          </p:cNvPr>
          <p:cNvGrpSpPr/>
          <p:nvPr/>
        </p:nvGrpSpPr>
        <p:grpSpPr>
          <a:xfrm>
            <a:off x="8253733" y="3405911"/>
            <a:ext cx="607547" cy="589656"/>
            <a:chOff x="8362968" y="3709195"/>
            <a:chExt cx="607547" cy="589656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35BC300-FFC9-4569-88F1-B310468F74C3}"/>
                </a:ext>
              </a:extLst>
            </p:cNvPr>
            <p:cNvSpPr/>
            <p:nvPr/>
          </p:nvSpPr>
          <p:spPr bwMode="auto">
            <a:xfrm>
              <a:off x="8362968" y="3709195"/>
              <a:ext cx="607547" cy="589656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27000" sx="102000" sy="102000" algn="ctr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5707" rIns="0" bIns="4570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pic>
          <p:nvPicPr>
            <p:cNvPr id="89" name="Picture 88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3139591F-1520-4747-B400-3CE8B5D52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7281" y="3829129"/>
              <a:ext cx="366979" cy="366979"/>
            </a:xfrm>
            <a:prstGeom prst="rect">
              <a:avLst/>
            </a:prstGeom>
          </p:spPr>
        </p:pic>
      </p:grp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94A58BB6-CFB4-4B54-97E6-FE6BEFF8A9B5}"/>
              </a:ext>
            </a:extLst>
          </p:cNvPr>
          <p:cNvSpPr/>
          <p:nvPr/>
        </p:nvSpPr>
        <p:spPr>
          <a:xfrm rot="5400000">
            <a:off x="3201702" y="2225727"/>
            <a:ext cx="679279" cy="4627619"/>
          </a:xfrm>
          <a:prstGeom prst="leftBracket">
            <a:avLst>
              <a:gd name="adj" fmla="val 0"/>
            </a:avLst>
          </a:prstGeom>
          <a:ln w="19050"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44">
              <a:defRPr/>
            </a:pPr>
            <a:endParaRPr lang="en-US" sz="1765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1551AE01-DCB2-48E0-9788-81BB739EA4C0}"/>
              </a:ext>
            </a:extLst>
          </p:cNvPr>
          <p:cNvSpPr txBox="1">
            <a:spLocks/>
          </p:cNvSpPr>
          <p:nvPr/>
        </p:nvSpPr>
        <p:spPr>
          <a:xfrm>
            <a:off x="2172923" y="4077027"/>
            <a:ext cx="2843092" cy="326294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91427" tIns="45713" rIns="91427" bIns="45713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accent3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202">
              <a:lnSpc>
                <a:spcPct val="110000"/>
              </a:lnSpc>
              <a:defRPr/>
            </a:pPr>
            <a:r>
              <a:rPr lang="en-US" sz="1500" dirty="0">
                <a:solidFill>
                  <a:srgbClr val="3C3C41"/>
                </a:solidFill>
              </a:rPr>
              <a:t>Build Clouds Dev</a:t>
            </a:r>
          </a:p>
        </p:txBody>
      </p:sp>
      <p:sp>
        <p:nvSpPr>
          <p:cNvPr id="54" name="Flowchart: Alternate Process 9">
            <a:extLst>
              <a:ext uri="{FF2B5EF4-FFF2-40B4-BE49-F238E27FC236}">
                <a16:creationId xmlns:a16="http://schemas.microsoft.com/office/drawing/2014/main" id="{1FA2A510-B691-4EF8-A101-67018A7FB159}"/>
              </a:ext>
            </a:extLst>
          </p:cNvPr>
          <p:cNvSpPr/>
          <p:nvPr/>
        </p:nvSpPr>
        <p:spPr>
          <a:xfrm>
            <a:off x="2938855" y="5132794"/>
            <a:ext cx="1128197" cy="1196511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lstStyle/>
          <a:p>
            <a:pPr algn="ctr" defTabSz="896364">
              <a:defRPr/>
            </a:pPr>
            <a:r>
              <a:rPr lang="en-US" sz="1200" kern="0" dirty="0">
                <a:latin typeface="Segoe UI"/>
              </a:rPr>
              <a:t>SQL</a:t>
            </a:r>
            <a:endParaRPr lang="en-US" sz="1600" kern="0" dirty="0">
              <a:latin typeface="Segoe UI"/>
            </a:endParaRPr>
          </a:p>
        </p:txBody>
      </p:sp>
      <p:sp>
        <p:nvSpPr>
          <p:cNvPr id="73" name="Flowchart: Alternate Process 9">
            <a:extLst>
              <a:ext uri="{FF2B5EF4-FFF2-40B4-BE49-F238E27FC236}">
                <a16:creationId xmlns:a16="http://schemas.microsoft.com/office/drawing/2014/main" id="{E42E08B6-20B5-4786-8A9E-4AF5258E35DB}"/>
              </a:ext>
            </a:extLst>
          </p:cNvPr>
          <p:cNvSpPr/>
          <p:nvPr/>
        </p:nvSpPr>
        <p:spPr>
          <a:xfrm>
            <a:off x="4549726" y="5132795"/>
            <a:ext cx="1128197" cy="1196509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lstStyle/>
          <a:p>
            <a:pPr algn="ctr" defTabSz="896364">
              <a:defRPr/>
            </a:pPr>
            <a:r>
              <a:rPr lang="en-US" sz="1200" kern="0" dirty="0">
                <a:latin typeface="Segoe UI"/>
              </a:rPr>
              <a:t>Webservices</a:t>
            </a:r>
            <a:endParaRPr lang="en-US" sz="1600" kern="0" dirty="0">
              <a:latin typeface="Segoe UI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AC45E78-30D1-4728-B237-413871616FF7}"/>
              </a:ext>
            </a:extLst>
          </p:cNvPr>
          <p:cNvGrpSpPr/>
          <p:nvPr/>
        </p:nvGrpSpPr>
        <p:grpSpPr>
          <a:xfrm>
            <a:off x="6854406" y="1586724"/>
            <a:ext cx="1725631" cy="529323"/>
            <a:chOff x="6963641" y="1890007"/>
            <a:chExt cx="1725631" cy="529323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BEA2F77-9BEA-4790-8994-80F73C3B8574}"/>
                </a:ext>
              </a:extLst>
            </p:cNvPr>
            <p:cNvSpPr/>
            <p:nvPr/>
          </p:nvSpPr>
          <p:spPr>
            <a:xfrm>
              <a:off x="6963641" y="1890007"/>
              <a:ext cx="1725631" cy="529323"/>
            </a:xfrm>
            <a:prstGeom prst="rect">
              <a:avLst/>
            </a:prstGeom>
            <a:no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r" defTabSz="896364">
                <a:defRPr/>
              </a:pPr>
              <a:r>
                <a:rPr lang="en-US" sz="1251" kern="0" dirty="0">
                  <a:solidFill>
                    <a:srgbClr val="00B0F0"/>
                  </a:solidFill>
                  <a:latin typeface="Segoe UI"/>
                </a:rPr>
                <a:t>Baseline Policy</a:t>
              </a:r>
            </a:p>
          </p:txBody>
        </p:sp>
        <p:pic>
          <p:nvPicPr>
            <p:cNvPr id="1030" name="Picture 6" descr="Shield premium icon">
              <a:extLst>
                <a:ext uri="{FF2B5EF4-FFF2-40B4-BE49-F238E27FC236}">
                  <a16:creationId xmlns:a16="http://schemas.microsoft.com/office/drawing/2014/main" id="{0ED0F1F7-A8FD-4233-9ED0-E8A28C03B3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6757" y="1979043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6A327A-63A5-47C6-A7A5-DB211D9A9E48}"/>
              </a:ext>
            </a:extLst>
          </p:cNvPr>
          <p:cNvGrpSpPr/>
          <p:nvPr/>
        </p:nvGrpSpPr>
        <p:grpSpPr>
          <a:xfrm>
            <a:off x="4087820" y="3431718"/>
            <a:ext cx="2212301" cy="529293"/>
            <a:chOff x="4197055" y="3735001"/>
            <a:chExt cx="2212301" cy="529293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B5D8B51-0A42-4EC1-8AC9-725558614A91}"/>
                </a:ext>
              </a:extLst>
            </p:cNvPr>
            <p:cNvSpPr/>
            <p:nvPr/>
          </p:nvSpPr>
          <p:spPr>
            <a:xfrm>
              <a:off x="4197055" y="3735001"/>
              <a:ext cx="2212301" cy="529293"/>
            </a:xfrm>
            <a:prstGeom prst="rect">
              <a:avLst/>
            </a:prstGeom>
            <a:no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r" defTabSz="896364">
                <a:defRPr/>
              </a:pPr>
              <a:r>
                <a:rPr lang="en-US" sz="1251" kern="0" dirty="0">
                  <a:solidFill>
                    <a:srgbClr val="00B0F0"/>
                  </a:solidFill>
                  <a:latin typeface="Segoe UI"/>
                </a:rPr>
                <a:t>Dev + Inherited Policy</a:t>
              </a:r>
              <a:r>
                <a:rPr lang="en-US" sz="1176" kern="0" dirty="0">
                  <a:solidFill>
                    <a:srgbClr val="00B0F0"/>
                  </a:solidFill>
                  <a:latin typeface="Segoe UI"/>
                </a:rPr>
                <a:t> </a:t>
              </a:r>
            </a:p>
          </p:txBody>
        </p:sp>
        <p:pic>
          <p:nvPicPr>
            <p:cNvPr id="92" name="Picture 6" descr="Shield premium icon">
              <a:extLst>
                <a:ext uri="{FF2B5EF4-FFF2-40B4-BE49-F238E27FC236}">
                  <a16:creationId xmlns:a16="http://schemas.microsoft.com/office/drawing/2014/main" id="{58ABD185-9C17-40B8-9806-B86426E53A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3201" y="3817819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E346661-81DF-455B-8A33-75822EF4C7CD}"/>
              </a:ext>
            </a:extLst>
          </p:cNvPr>
          <p:cNvGrpSpPr/>
          <p:nvPr/>
        </p:nvGrpSpPr>
        <p:grpSpPr>
          <a:xfrm>
            <a:off x="9221118" y="3442667"/>
            <a:ext cx="2473719" cy="529292"/>
            <a:chOff x="9330354" y="3745950"/>
            <a:chExt cx="2473718" cy="52929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CA54B61-0868-4140-8B16-2DA95CA487AA}"/>
                </a:ext>
              </a:extLst>
            </p:cNvPr>
            <p:cNvSpPr/>
            <p:nvPr/>
          </p:nvSpPr>
          <p:spPr>
            <a:xfrm>
              <a:off x="9330354" y="3745950"/>
              <a:ext cx="2473718" cy="529292"/>
            </a:xfrm>
            <a:prstGeom prst="rect">
              <a:avLst/>
            </a:prstGeom>
            <a:no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96364">
                <a:defRPr/>
              </a:pPr>
              <a:r>
                <a:rPr lang="en-US" sz="1251" kern="0" dirty="0">
                  <a:solidFill>
                    <a:srgbClr val="00B0F0"/>
                  </a:solidFill>
                  <a:latin typeface="Segoe UI"/>
                </a:rPr>
                <a:t>Prod + Inherited Policy</a:t>
              </a:r>
            </a:p>
          </p:txBody>
        </p:sp>
        <p:pic>
          <p:nvPicPr>
            <p:cNvPr id="93" name="Picture 6" descr="Shield premium icon">
              <a:extLst>
                <a:ext uri="{FF2B5EF4-FFF2-40B4-BE49-F238E27FC236}">
                  <a16:creationId xmlns:a16="http://schemas.microsoft.com/office/drawing/2014/main" id="{0E092DA9-A18F-42C2-A1A3-2B6C707A50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0354" y="3825038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Left Bracket 93">
            <a:extLst>
              <a:ext uri="{FF2B5EF4-FFF2-40B4-BE49-F238E27FC236}">
                <a16:creationId xmlns:a16="http://schemas.microsoft.com/office/drawing/2014/main" id="{6D802630-CB4B-4C65-B070-57A1436B718A}"/>
              </a:ext>
            </a:extLst>
          </p:cNvPr>
          <p:cNvSpPr/>
          <p:nvPr/>
        </p:nvSpPr>
        <p:spPr>
          <a:xfrm rot="5400000">
            <a:off x="8217866" y="2231933"/>
            <a:ext cx="679279" cy="4627619"/>
          </a:xfrm>
          <a:prstGeom prst="leftBracket">
            <a:avLst>
              <a:gd name="adj" fmla="val 0"/>
            </a:avLst>
          </a:prstGeom>
          <a:ln w="19050"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44">
              <a:defRPr/>
            </a:pPr>
            <a:endParaRPr lang="en-US" sz="1765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824E8B91-5564-4352-A507-AF180C22F92E}"/>
              </a:ext>
            </a:extLst>
          </p:cNvPr>
          <p:cNvSpPr txBox="1">
            <a:spLocks/>
          </p:cNvSpPr>
          <p:nvPr/>
        </p:nvSpPr>
        <p:spPr>
          <a:xfrm>
            <a:off x="7219437" y="4070735"/>
            <a:ext cx="3244559" cy="326294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91427" tIns="45713" rIns="91427" bIns="45713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accent3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202">
              <a:lnSpc>
                <a:spcPct val="110000"/>
              </a:lnSpc>
              <a:defRPr/>
            </a:pPr>
            <a:r>
              <a:rPr lang="en-US" sz="1500" dirty="0">
                <a:solidFill>
                  <a:srgbClr val="3C3C41"/>
                </a:solidFill>
              </a:rPr>
              <a:t>Build Clouds Prod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7F20A5-1B2A-4453-B2B7-9C5BB342A516}"/>
              </a:ext>
            </a:extLst>
          </p:cNvPr>
          <p:cNvCxnSpPr>
            <a:stCxn id="81" idx="6"/>
            <a:endCxn id="92" idx="1"/>
          </p:cNvCxnSpPr>
          <p:nvPr/>
        </p:nvCxnSpPr>
        <p:spPr>
          <a:xfrm flipV="1">
            <a:off x="3846413" y="3697415"/>
            <a:ext cx="337553" cy="332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6FA77B3-32D7-4E88-9430-9FC66B7837A1}"/>
              </a:ext>
            </a:extLst>
          </p:cNvPr>
          <p:cNvCxnSpPr>
            <a:cxnSpLocks/>
            <a:stCxn id="84" idx="6"/>
            <a:endCxn id="93" idx="1"/>
          </p:cNvCxnSpPr>
          <p:nvPr/>
        </p:nvCxnSpPr>
        <p:spPr>
          <a:xfrm>
            <a:off x="8861281" y="3700741"/>
            <a:ext cx="359839" cy="3895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CB77BAE-D4AF-4CF0-A0BB-8E0E87D67BBC}"/>
              </a:ext>
            </a:extLst>
          </p:cNvPr>
          <p:cNvCxnSpPr>
            <a:cxnSpLocks/>
            <a:stCxn id="36" idx="6"/>
            <a:endCxn id="1030" idx="1"/>
          </p:cNvCxnSpPr>
          <p:nvPr/>
        </p:nvCxnSpPr>
        <p:spPr>
          <a:xfrm>
            <a:off x="6496995" y="1855743"/>
            <a:ext cx="520527" cy="2896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Flowchart: Alternate Process 9">
            <a:extLst>
              <a:ext uri="{FF2B5EF4-FFF2-40B4-BE49-F238E27FC236}">
                <a16:creationId xmlns:a16="http://schemas.microsoft.com/office/drawing/2014/main" id="{51277BD5-5695-4278-AAA6-BA0584DF15C2}"/>
              </a:ext>
            </a:extLst>
          </p:cNvPr>
          <p:cNvSpPr/>
          <p:nvPr/>
        </p:nvSpPr>
        <p:spPr>
          <a:xfrm>
            <a:off x="6582472" y="5133349"/>
            <a:ext cx="1128197" cy="1195955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lstStyle/>
          <a:p>
            <a:pPr algn="ctr" defTabSz="896364">
              <a:defRPr/>
            </a:pPr>
            <a:r>
              <a:rPr lang="en-US" sz="1200" kern="0" dirty="0">
                <a:latin typeface="Segoe UI"/>
              </a:rPr>
              <a:t>Kubernetes</a:t>
            </a:r>
            <a:endParaRPr lang="en-US" sz="1600" kern="0" dirty="0">
              <a:latin typeface="Segoe UI"/>
            </a:endParaRPr>
          </a:p>
        </p:txBody>
      </p:sp>
      <p:sp>
        <p:nvSpPr>
          <p:cNvPr id="102" name="Flowchart: Alternate Process 9">
            <a:extLst>
              <a:ext uri="{FF2B5EF4-FFF2-40B4-BE49-F238E27FC236}">
                <a16:creationId xmlns:a16="http://schemas.microsoft.com/office/drawing/2014/main" id="{065EEDF8-B539-4FA4-9490-625A6B1F0779}"/>
              </a:ext>
            </a:extLst>
          </p:cNvPr>
          <p:cNvSpPr/>
          <p:nvPr/>
        </p:nvSpPr>
        <p:spPr>
          <a:xfrm>
            <a:off x="8198738" y="5130475"/>
            <a:ext cx="1128197" cy="1195955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lstStyle/>
          <a:p>
            <a:pPr algn="ctr" defTabSz="896364">
              <a:defRPr/>
            </a:pPr>
            <a:r>
              <a:rPr lang="en-US" sz="1200" kern="0" dirty="0">
                <a:latin typeface="Segoe UI"/>
              </a:rPr>
              <a:t>SQL</a:t>
            </a:r>
            <a:endParaRPr lang="en-US" sz="1600" kern="0" dirty="0">
              <a:latin typeface="Segoe UI"/>
            </a:endParaRPr>
          </a:p>
        </p:txBody>
      </p:sp>
      <p:sp>
        <p:nvSpPr>
          <p:cNvPr id="103" name="Flowchart: Alternate Process 9">
            <a:extLst>
              <a:ext uri="{FF2B5EF4-FFF2-40B4-BE49-F238E27FC236}">
                <a16:creationId xmlns:a16="http://schemas.microsoft.com/office/drawing/2014/main" id="{D6540D50-3D6F-47E6-A1F3-EB32F98BA6B8}"/>
              </a:ext>
            </a:extLst>
          </p:cNvPr>
          <p:cNvSpPr/>
          <p:nvPr/>
        </p:nvSpPr>
        <p:spPr>
          <a:xfrm>
            <a:off x="9809608" y="5130474"/>
            <a:ext cx="1128197" cy="1195953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lstStyle/>
          <a:p>
            <a:pPr algn="ctr" defTabSz="896364">
              <a:defRPr/>
            </a:pPr>
            <a:r>
              <a:rPr lang="en-US" sz="1200" kern="0" dirty="0">
                <a:latin typeface="Segoe UI"/>
              </a:rPr>
              <a:t>Webservices</a:t>
            </a:r>
            <a:endParaRPr lang="en-US" sz="1600" kern="0" dirty="0">
              <a:latin typeface="Segoe U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875C95-AF02-4870-95DF-93A6BE93B01C}"/>
              </a:ext>
            </a:extLst>
          </p:cNvPr>
          <p:cNvSpPr/>
          <p:nvPr/>
        </p:nvSpPr>
        <p:spPr>
          <a:xfrm>
            <a:off x="355419" y="1466709"/>
            <a:ext cx="49736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sz="2100" kern="0" dirty="0">
                <a:solidFill>
                  <a:srgbClr val="0070C0"/>
                </a:solidFill>
                <a:latin typeface="Segoe UI Semibold"/>
              </a:rPr>
              <a:t>Environment modeling + org hierarchy</a:t>
            </a:r>
          </a:p>
          <a:p>
            <a:pPr defTabSz="914377">
              <a:defRPr/>
            </a:pPr>
            <a:r>
              <a:rPr lang="en-US" sz="2100" kern="0" dirty="0">
                <a:solidFill>
                  <a:srgbClr val="0070C0"/>
                </a:solidFill>
                <a:latin typeface="Segoe UI Semibold"/>
              </a:rPr>
              <a:t>Common Guardrails</a:t>
            </a:r>
          </a:p>
          <a:p>
            <a:pPr defTabSz="914377">
              <a:defRPr/>
            </a:pPr>
            <a:r>
              <a:rPr lang="en-US" sz="2100" kern="0" dirty="0">
                <a:solidFill>
                  <a:srgbClr val="0070C0"/>
                </a:solidFill>
                <a:latin typeface="Segoe UI Semibold"/>
              </a:rPr>
              <a:t>Common Cloud Infrastructure</a:t>
            </a:r>
          </a:p>
          <a:p>
            <a:pPr defTabSz="914377">
              <a:defRPr/>
            </a:pPr>
            <a:r>
              <a:rPr lang="en-US" sz="2100" kern="0" dirty="0">
                <a:solidFill>
                  <a:srgbClr val="0070C0"/>
                </a:solidFill>
                <a:latin typeface="Segoe UI Semibold"/>
              </a:rPr>
              <a:t>Customization of infra/ guardrail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3CF0CE-8B40-B647-B04F-787B3A0B32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9240" y="5143974"/>
            <a:ext cx="440737" cy="440737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B7F9BAEA-21D0-32B7-AC81-83E351E5A8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310" y="5133378"/>
            <a:ext cx="440737" cy="440737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94263F1B-0B3D-5032-C982-031233416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3712" y="5132738"/>
            <a:ext cx="440737" cy="440737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5E1B6792-9D7D-CF6F-D3F0-FC607FAEA1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7422" y="5117953"/>
            <a:ext cx="440737" cy="440737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91E6E07F-C1A0-22BF-D482-CC708EF08C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4766" y="5132738"/>
            <a:ext cx="440737" cy="440737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CB3BDA16-A7D2-BF04-38B7-84876F8487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5104" y="5143974"/>
            <a:ext cx="440737" cy="44073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97777C7-1D6D-2E09-B189-F5B2EA0E2A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7423" y="5797465"/>
            <a:ext cx="440736" cy="440736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C76DA5DD-B37F-89A7-0547-3B4239773A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5651" y="5797465"/>
            <a:ext cx="440736" cy="440736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2390AB88-7039-148C-569A-D1349F1FC6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64767" y="5797465"/>
            <a:ext cx="440736" cy="440736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3B3C16D2-AC56-4296-8839-9782FA395A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86877" y="5781625"/>
            <a:ext cx="440736" cy="440736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E96DE04B-AAA2-843D-241B-E858C6621C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35105" y="5781625"/>
            <a:ext cx="440736" cy="440736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410E95EB-11C9-1424-0F69-F18F12A17D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64221" y="5781625"/>
            <a:ext cx="440736" cy="44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98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75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6" grpId="0" animBg="1"/>
      <p:bldP spid="46" grpId="0" animBg="1"/>
      <p:bldP spid="47" grpId="0" animBg="1"/>
      <p:bldP spid="54" grpId="0" animBg="1"/>
      <p:bldP spid="73" grpId="0" animBg="1"/>
      <p:bldP spid="94" grpId="0" animBg="1"/>
      <p:bldP spid="53" grpId="0" animBg="1"/>
      <p:bldP spid="100" grpId="0" animBg="1"/>
      <p:bldP spid="102" grpId="0" animBg="1"/>
      <p:bldP spid="10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7CEA2-7728-9F8C-5856-F26DE15A7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69632"/>
            <a:ext cx="10769600" cy="681472"/>
          </a:xfrm>
        </p:spPr>
        <p:txBody>
          <a:bodyPr>
            <a:normAutofit fontScale="90000"/>
          </a:bodyPr>
          <a:lstStyle/>
          <a:p>
            <a:r>
              <a:rPr lang="de-DE" dirty="0"/>
              <a:t>Windows vs. Linux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AB63C6FE-EF4A-F2CD-8B07-C1D47BD48E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703863"/>
              </p:ext>
            </p:extLst>
          </p:nvPr>
        </p:nvGraphicFramePr>
        <p:xfrm>
          <a:off x="496032" y="951104"/>
          <a:ext cx="11199936" cy="5391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9576">
                  <a:extLst>
                    <a:ext uri="{9D8B030D-6E8A-4147-A177-3AD203B41FA5}">
                      <a16:colId xmlns:a16="http://schemas.microsoft.com/office/drawing/2014/main" val="2312102411"/>
                    </a:ext>
                  </a:extLst>
                </a:gridCol>
                <a:gridCol w="2039112">
                  <a:extLst>
                    <a:ext uri="{9D8B030D-6E8A-4147-A177-3AD203B41FA5}">
                      <a16:colId xmlns:a16="http://schemas.microsoft.com/office/drawing/2014/main" val="315206145"/>
                    </a:ext>
                  </a:extLst>
                </a:gridCol>
                <a:gridCol w="1847088">
                  <a:extLst>
                    <a:ext uri="{9D8B030D-6E8A-4147-A177-3AD203B41FA5}">
                      <a16:colId xmlns:a16="http://schemas.microsoft.com/office/drawing/2014/main" val="431260264"/>
                    </a:ext>
                  </a:extLst>
                </a:gridCol>
                <a:gridCol w="2564160">
                  <a:extLst>
                    <a:ext uri="{9D8B030D-6E8A-4147-A177-3AD203B41FA5}">
                      <a16:colId xmlns:a16="http://schemas.microsoft.com/office/drawing/2014/main" val="2808862250"/>
                    </a:ext>
                  </a:extLst>
                </a:gridCol>
              </a:tblGrid>
              <a:tr h="453528">
                <a:tc>
                  <a:txBody>
                    <a:bodyPr/>
                    <a:lstStyle/>
                    <a:p>
                      <a:r>
                        <a:rPr lang="de-DE" sz="2100" dirty="0"/>
                        <a:t>Service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100" dirty="0"/>
                        <a:t>Windows VMs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100" dirty="0"/>
                        <a:t>Linux VMs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100" dirty="0"/>
                        <a:t>WS Azure Edition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331500798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r>
                        <a:rPr lang="de-DE" sz="1400" dirty="0" err="1"/>
                        <a:t>Machine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Insights</a:t>
                      </a:r>
                      <a:r>
                        <a:rPr lang="de-DE" sz="1400" dirty="0"/>
                        <a:t> Monitoring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7359308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r>
                        <a:rPr lang="de-DE" sz="1400" dirty="0"/>
                        <a:t>Backup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074958245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r>
                        <a:rPr lang="de-DE" sz="1400" dirty="0"/>
                        <a:t>MS Defender </a:t>
                      </a:r>
                      <a:r>
                        <a:rPr lang="de-DE" sz="1400" dirty="0" err="1"/>
                        <a:t>for</a:t>
                      </a:r>
                      <a:r>
                        <a:rPr lang="de-DE" sz="1400" dirty="0"/>
                        <a:t> Cloud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762948572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r>
                        <a:rPr lang="de-DE" sz="1400" dirty="0"/>
                        <a:t>Update Management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27208375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de-DE" sz="1400" dirty="0"/>
                        <a:t>Change Tracking &amp; </a:t>
                      </a:r>
                      <a:r>
                        <a:rPr lang="de-DE" sz="1400" dirty="0" err="1"/>
                        <a:t>Inventory</a:t>
                      </a:r>
                      <a:endParaRPr lang="de-DE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  <a:p>
                      <a:pPr algn="ctr"/>
                      <a:r>
                        <a:rPr lang="de-DE" sz="1400" dirty="0"/>
                        <a:t>Audit &amp; </a:t>
                      </a:r>
                      <a:r>
                        <a:rPr lang="de-DE" sz="1400" dirty="0" err="1"/>
                        <a:t>Remediate</a:t>
                      </a:r>
                      <a:endParaRPr lang="de-DE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  <a:p>
                      <a:pPr algn="ctr"/>
                      <a:r>
                        <a:rPr lang="de-DE" sz="1400" dirty="0"/>
                        <a:t>Audit </a:t>
                      </a:r>
                      <a:r>
                        <a:rPr lang="de-DE" sz="1400" dirty="0" err="1"/>
                        <a:t>only</a:t>
                      </a:r>
                      <a:endParaRPr lang="de-DE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  <a:p>
                      <a:pPr algn="ctr"/>
                      <a:r>
                        <a:rPr lang="de-DE" sz="1400" dirty="0"/>
                        <a:t>Audit &amp; </a:t>
                      </a:r>
                      <a:r>
                        <a:rPr lang="de-DE" sz="1400" dirty="0" err="1"/>
                        <a:t>Remediate</a:t>
                      </a:r>
                      <a:endParaRPr lang="de-DE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040373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dirty="0"/>
                        <a:t>Guest </a:t>
                      </a:r>
                      <a:r>
                        <a:rPr lang="de-DE" sz="1400" dirty="0" err="1"/>
                        <a:t>configuration</a:t>
                      </a:r>
                      <a:endParaRPr lang="de-DE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89212405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r>
                        <a:rPr lang="de-DE" sz="1400" dirty="0"/>
                        <a:t>Boot </a:t>
                      </a:r>
                      <a:r>
                        <a:rPr lang="de-DE" sz="1400" dirty="0" err="1"/>
                        <a:t>diagnostics</a:t>
                      </a:r>
                      <a:endParaRPr lang="de-DE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883069066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r>
                        <a:rPr lang="de-DE" sz="1400" dirty="0"/>
                        <a:t>Azure Automation Account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498447115"/>
                  </a:ext>
                </a:extLst>
              </a:tr>
              <a:tr h="277368">
                <a:tc>
                  <a:txBody>
                    <a:bodyPr/>
                    <a:lstStyle/>
                    <a:p>
                      <a:r>
                        <a:rPr lang="de-DE" sz="1400" dirty="0"/>
                        <a:t>Log Analytics Workspace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440213337"/>
                  </a:ext>
                </a:extLst>
              </a:tr>
              <a:tr h="252984">
                <a:tc>
                  <a:txBody>
                    <a:bodyPr/>
                    <a:lstStyle/>
                    <a:p>
                      <a:r>
                        <a:rPr lang="de-DE" sz="1400" dirty="0"/>
                        <a:t>MS Antimalware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1828275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de-DE" sz="1400" dirty="0"/>
                        <a:t>Windows Admin Center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917892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dirty="0" err="1"/>
                        <a:t>Hotpatch</a:t>
                      </a:r>
                      <a:endParaRPr lang="de-DE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41991421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r>
                        <a:rPr lang="de-DE" sz="1400" dirty="0"/>
                        <a:t>SMB </a:t>
                      </a:r>
                      <a:r>
                        <a:rPr lang="de-DE" sz="1400" dirty="0" err="1"/>
                        <a:t>over</a:t>
                      </a:r>
                      <a:r>
                        <a:rPr lang="de-DE" sz="1400" dirty="0"/>
                        <a:t> QUIC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7692868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de-DE" sz="1400" dirty="0"/>
                        <a:t>Extended Network </a:t>
                      </a:r>
                      <a:r>
                        <a:rPr lang="de-DE" sz="1400" dirty="0" err="1"/>
                        <a:t>for</a:t>
                      </a:r>
                      <a:r>
                        <a:rPr lang="de-DE" sz="1400" dirty="0"/>
                        <a:t> Azure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300121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350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D14ABFD-F608-960E-8E1D-085DFC123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66B5606-96DB-E1F3-95B4-57BFFB9E8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038045"/>
            <a:ext cx="10769600" cy="4636276"/>
          </a:xfrm>
        </p:spPr>
        <p:txBody>
          <a:bodyPr>
            <a:noAutofit/>
          </a:bodyPr>
          <a:lstStyle/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"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"/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subscriptions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/sub-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resourceGroups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automanage_rg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providers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Microsoft.Automanage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configurationProfiles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/Azure-MLG-Best-Practices",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"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„Automanage Profilname",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"type": "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Microsoft.Automanage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configurationProfiles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"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"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westeurope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"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{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"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{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    "Antimalware/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Enable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    "Antimalware/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Exclusions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Paths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"",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    "Antimalware/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Exclusions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Extensions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"",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    "Antimalware/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Exclusions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Processes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"",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    "Antimalware/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EnableRealTimeProtection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    "Antimalware/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RunScheduledScan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    "Antimalware/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ScanType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"Quick",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    "Antimalware/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ScanDay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6,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    "Antimalware/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ScanTimeInMinutes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120,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    "Backup/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Enable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    "Backup/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PolicyName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"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dailyBackupPolicy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    "Backup/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TimeZone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"W. Europe Standard Time",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    "Backup/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InstantRpRetentionRangeInDays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2,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    "Backup/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SchedulePolicy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ScheduleRunFrequency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"Daily",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    "Backup/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SchedulePolicy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ScheduleRunTimes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[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        "2022-06-27T01:00:00Z"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    ],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    "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WindowsAdminCenter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Enable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    "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VMInsights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Enable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    "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AzureSecurityCenter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Enable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    "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UpdateManagement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Enable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    "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ChangeTrackingAndInventory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Enable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    "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GuestConfiguration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Enable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    "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AutomationAccount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Enable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    "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LogAnalytics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Enable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    "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BootDiagnostics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Enable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true</a:t>
            </a:r>
            <a:endParaRPr lang="de-DE" sz="7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},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"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systemData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{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"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createdAt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"2022-06-27T12:34:18.8446552+00:00",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"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createdBy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"gregor@reimling.eu",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"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createdByType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"User",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"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lastModifiedAt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"2022-06-27T12:34:18.8446552+00:00",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"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lastModifiedBy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"gregor@reimling.eu",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   "</a:t>
            </a:r>
            <a:r>
              <a:rPr lang="de-DE" sz="7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lastModifiedByType</a:t>
            </a:r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": "User"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de-DE" sz="7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de-DE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600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6572E-75F9-3212-3B9F-F622876A6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Guest </a:t>
            </a:r>
            <a:r>
              <a:rPr lang="de-DE" dirty="0" err="1"/>
              <a:t>Configuration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DD969-A94E-B069-B131-DBB2F8419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0" y="1569617"/>
            <a:ext cx="10769600" cy="4297363"/>
          </a:xfrm>
        </p:spPr>
        <p:txBody>
          <a:bodyPr/>
          <a:lstStyle/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Installiert Security Baselines für Windows und Linux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Konfiguriert im Audit-</a:t>
            </a:r>
            <a:r>
              <a:rPr lang="de-DE" dirty="0" err="1"/>
              <a:t>Only</a:t>
            </a:r>
            <a:r>
              <a:rPr lang="de-DE" dirty="0"/>
              <a:t> Mode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Non-</a:t>
            </a:r>
            <a:r>
              <a:rPr lang="de-DE" dirty="0" err="1"/>
              <a:t>Compliant</a:t>
            </a:r>
            <a:r>
              <a:rPr lang="de-DE" dirty="0"/>
              <a:t> Geräte werden angezeigt aber nicht zurück gesetzt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Zurücksetzen durch erweiterte Konfiguration möglich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6101A8-120A-97AB-D333-D7C235946FD0}"/>
              </a:ext>
            </a:extLst>
          </p:cNvPr>
          <p:cNvSpPr txBox="1"/>
          <p:nvPr/>
        </p:nvSpPr>
        <p:spPr>
          <a:xfrm>
            <a:off x="1115367" y="5118457"/>
            <a:ext cx="9961265" cy="1221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                {</a:t>
            </a:r>
          </a:p>
          <a:p>
            <a:r>
              <a:rPr lang="en-US" sz="1467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                    "code": "</a:t>
            </a:r>
            <a:r>
              <a:rPr lang="en-US" sz="1467" dirty="0" err="1">
                <a:solidFill>
                  <a:schemeClr val="bg1"/>
                </a:solidFill>
                <a:latin typeface="Consolas" panose="020B0609020204030204" pitchFamily="49" charset="0"/>
              </a:rPr>
              <a:t>BadRequest</a:t>
            </a:r>
            <a:r>
              <a:rPr lang="en-US" sz="1467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en-US" sz="1467" dirty="0">
                <a:solidFill>
                  <a:schemeClr val="bg1"/>
                </a:solidFill>
                <a:latin typeface="Consolas" panose="020B0609020204030204" pitchFamily="49" charset="0"/>
              </a:rPr>
              <a:t>                            "message": "Exception occurred while trying to get VM information from the compute API. Exception: </a:t>
            </a:r>
            <a:r>
              <a:rPr lang="en-US" sz="1467" dirty="0" err="1">
                <a:solidFill>
                  <a:schemeClr val="bg1"/>
                </a:solidFill>
                <a:latin typeface="Consolas" panose="020B0609020204030204" pitchFamily="49" charset="0"/>
              </a:rPr>
              <a:t>GuestConfiguration</a:t>
            </a:r>
            <a:r>
              <a:rPr lang="en-US" sz="1467" dirty="0">
                <a:solidFill>
                  <a:schemeClr val="bg1"/>
                </a:solidFill>
                <a:latin typeface="Consolas" panose="020B0609020204030204" pitchFamily="49" charset="0"/>
              </a:rPr>
              <a:t> failed to get the compute information of the VM. Please ensure </a:t>
            </a:r>
            <a:r>
              <a:rPr lang="en-US" sz="1467" dirty="0" err="1">
                <a:solidFill>
                  <a:schemeClr val="bg1"/>
                </a:solidFill>
                <a:latin typeface="Consolas" panose="020B0609020204030204" pitchFamily="49" charset="0"/>
              </a:rPr>
              <a:t>Microsoft.GuestConfiguration</a:t>
            </a:r>
            <a:r>
              <a:rPr lang="en-US" sz="1467" dirty="0">
                <a:solidFill>
                  <a:schemeClr val="bg1"/>
                </a:solidFill>
                <a:latin typeface="Consolas" panose="020B0609020204030204" pitchFamily="49" charset="0"/>
              </a:rPr>
              <a:t> is registered RP inside the subscription.",</a:t>
            </a:r>
          </a:p>
        </p:txBody>
      </p:sp>
    </p:spTree>
    <p:extLst>
      <p:ext uri="{BB962C8B-B14F-4D97-AF65-F5344CB8AC3E}">
        <p14:creationId xmlns:p14="http://schemas.microsoft.com/office/powerpoint/2010/main" val="755091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97EACB-CC1C-E9D4-BF85-2E58AB12D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Service Überblick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9DF807-7B5E-05E7-7E2C-035F4B652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MS Defender </a:t>
            </a:r>
            <a:r>
              <a:rPr lang="de-DE" dirty="0" err="1"/>
              <a:t>for</a:t>
            </a:r>
            <a:r>
              <a:rPr lang="de-DE" dirty="0"/>
              <a:t> Cloud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de-DE" dirty="0"/>
              <a:t>Bindet VM in MS Defender </a:t>
            </a:r>
            <a:r>
              <a:rPr lang="de-DE" dirty="0" err="1"/>
              <a:t>for</a:t>
            </a:r>
            <a:r>
              <a:rPr lang="de-DE" dirty="0"/>
              <a:t> Cloud (Free Tier) ein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Azure Boot </a:t>
            </a:r>
            <a:r>
              <a:rPr lang="de-DE" dirty="0" err="1"/>
              <a:t>Diagnostics</a:t>
            </a:r>
            <a:endParaRPr lang="de-DE" dirty="0"/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de-DE" dirty="0"/>
              <a:t>Ermöglicht Analyse von fehlgeschlagenen hochfahren von Azure VMs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de-DE" dirty="0"/>
              <a:t>Erstellt Storage Account für Ablage der Daten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Azure Backup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de-DE" dirty="0"/>
              <a:t>Aktiviert Azure Backup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de-DE" dirty="0"/>
              <a:t>Nur im vordefinierten Produktions-Profil aktiviert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de-DE" dirty="0"/>
              <a:t>Zeitpunkt und Aufbewahrung bei Anlage auszuwählen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endParaRPr lang="de-DE" dirty="0"/>
          </a:p>
          <a:p>
            <a:pPr marL="1447764" lvl="1" indent="-457189">
              <a:buFont typeface="Arial" panose="020B0604020202020204" pitchFamily="34" charset="0"/>
              <a:buChar char="•"/>
            </a:pPr>
            <a:endParaRPr lang="de-DE" dirty="0"/>
          </a:p>
          <a:p>
            <a:pPr marL="1447764" lvl="1" indent="-457189">
              <a:buFont typeface="Arial" panose="020B0604020202020204" pitchFamily="34" charset="0"/>
              <a:buChar char="•"/>
            </a:pPr>
            <a:endParaRPr lang="de-DE" dirty="0"/>
          </a:p>
          <a:p>
            <a:pPr marL="472004" indent="-457189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0958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CDDE51-4B15-B534-9667-3B876CCD0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Boot </a:t>
            </a:r>
            <a:r>
              <a:rPr lang="de-DE" dirty="0" err="1"/>
              <a:t>Diagnostics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6CD344-B893-1C98-68BB-BA4C80256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Ermöglicht Analyse von fehlgeschlagenen hochfahren von Azure VMs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Erstellt Storage Account für Ablage der Daten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2AC4D3-A4EB-4F0A-1E5E-6B77B84C4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0600" y="523632"/>
            <a:ext cx="635000" cy="635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FA6B138-C47A-E7FB-B542-B4B877FF3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733" y="3429000"/>
            <a:ext cx="3316867" cy="326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38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52A38D-33D8-8CEB-549A-0AF556F9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Backup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555817-FA86-7224-1B25-A49241AB1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Aktiviert Azure Backup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Nur im vordefinierten Produktions-Profil aktiviert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Zeitpunkt und Aufbewahrung bei Anlage auszuwählen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endParaRPr lang="de-DE" dirty="0"/>
          </a:p>
          <a:p>
            <a:pPr marL="1447764" lvl="1" indent="-457189">
              <a:buFont typeface="Arial" panose="020B0604020202020204" pitchFamily="34" charset="0"/>
              <a:buChar char="•"/>
            </a:pPr>
            <a:endParaRPr lang="de-DE" dirty="0"/>
          </a:p>
          <a:p>
            <a:pPr marL="1447764" lvl="1" indent="-457189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D4858C-DE50-EC99-6D04-609028FA3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0600" y="523632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62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AF520C-8ED3-55F2-FD5C-71F2F348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WS (</a:t>
            </a:r>
            <a:r>
              <a:rPr lang="de-DE" dirty="0" err="1"/>
              <a:t>vNext</a:t>
            </a:r>
            <a:r>
              <a:rPr lang="de-DE" dirty="0"/>
              <a:t>) Datacenter Azure Edition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CC98A0-839D-DAC7-0594-D2E5B5761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Preview über Azure Marketplace verfügbar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Enthält jährlichen </a:t>
            </a:r>
            <a:r>
              <a:rPr lang="de-DE" dirty="0" err="1"/>
              <a:t>Releaseryhtmus</a:t>
            </a:r>
            <a:endParaRPr lang="de-DE" dirty="0"/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Release Updates kommen über Windows Update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WSAE Preview im Frühjahr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Finales Update im Herbst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7126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1E07C-63C0-87EE-4CFE-398DCEB5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Windows Server Azure Edition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97B689-AE7F-06E2-A227-6A1B06EA2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SMB </a:t>
            </a:r>
            <a:r>
              <a:rPr lang="de-DE" dirty="0" err="1"/>
              <a:t>over</a:t>
            </a:r>
            <a:r>
              <a:rPr lang="de-DE" dirty="0"/>
              <a:t> QUIC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de-DE" dirty="0"/>
              <a:t>Pakete werden immer mit TLS 1.3 verschlüsselt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de-DE" dirty="0"/>
              <a:t>Erfordert WS 2022 Azure Edition, </a:t>
            </a:r>
            <a:r>
              <a:rPr lang="de-DE" dirty="0" err="1"/>
              <a:t>Win</a:t>
            </a:r>
            <a:r>
              <a:rPr lang="de-DE" dirty="0"/>
              <a:t> 11, WAC &amp; PKI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de-DE" dirty="0"/>
              <a:t>Automanage überwacht &amp; warnt vor Ablauf der Zertifikate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Azure Extended Network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de-DE" dirty="0"/>
              <a:t>Ermöglicht Beibehaltung der lokalen IP-Adressen in Azure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endParaRPr lang="de-DE" dirty="0"/>
          </a:p>
          <a:p>
            <a:pPr marL="472004" indent="-457189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BC385D-0CF1-4EA5-E8DE-65F1410870CF}"/>
              </a:ext>
            </a:extLst>
          </p:cNvPr>
          <p:cNvSpPr txBox="1"/>
          <p:nvPr/>
        </p:nvSpPr>
        <p:spPr>
          <a:xfrm rot="1921135">
            <a:off x="1290038" y="3324271"/>
            <a:ext cx="9824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ct val="20000"/>
              </a:spcBef>
              <a:buClr>
                <a:schemeClr val="accent2"/>
              </a:buClr>
              <a:buSzPct val="125000"/>
            </a:pPr>
            <a:r>
              <a:rPr lang="de-DE" sz="2400" dirty="0">
                <a:solidFill>
                  <a:srgbClr val="1E347F"/>
                </a:solidFill>
                <a:highlight>
                  <a:srgbClr val="C0C0C0"/>
                </a:highlight>
                <a:cs typeface="Segoe UI" panose="020B0502040204020203" pitchFamily="34" charset="0"/>
              </a:rPr>
              <a:t>Session von Manfred Helber für weitere Infos</a:t>
            </a:r>
          </a:p>
        </p:txBody>
      </p:sp>
    </p:spTree>
    <p:extLst>
      <p:ext uri="{BB962C8B-B14F-4D97-AF65-F5344CB8AC3E}">
        <p14:creationId xmlns:p14="http://schemas.microsoft.com/office/powerpoint/2010/main" val="110931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12649" y="365125"/>
            <a:ext cx="6986015" cy="1776484"/>
          </a:xfrm>
        </p:spPr>
        <p:txBody>
          <a:bodyPr anchor="b">
            <a:normAutofit/>
          </a:bodyPr>
          <a:lstStyle/>
          <a:p>
            <a:r>
              <a:rPr lang="de-DE" sz="5467"/>
              <a:t>Gregor Reimling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DA51CB67-15F6-4C98-AF97-CCC9F499F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1405" y="2750419"/>
            <a:ext cx="2687947" cy="1098940"/>
          </a:xfrm>
          <a:prstGeom prst="rect">
            <a:avLst/>
          </a:prstGeom>
        </p:spPr>
      </p:pic>
      <p:sp>
        <p:nvSpPr>
          <p:cNvPr id="12" name="Inhaltsplatzhalter 11"/>
          <p:cNvSpPr>
            <a:spLocks noGrp="1"/>
          </p:cNvSpPr>
          <p:nvPr>
            <p:ph idx="1"/>
          </p:nvPr>
        </p:nvSpPr>
        <p:spPr>
          <a:xfrm>
            <a:off x="612648" y="2504819"/>
            <a:ext cx="6986016" cy="3672144"/>
          </a:xfrm>
        </p:spPr>
        <p:txBody>
          <a:bodyPr>
            <a:normAutofit/>
          </a:bodyPr>
          <a:lstStyle/>
          <a:p>
            <a:pPr marL="14812" indent="0">
              <a:buNone/>
            </a:pPr>
            <a:r>
              <a:rPr lang="de-DE" sz="1733"/>
              <a:t>Cloud Consultant @ adesso SE</a:t>
            </a:r>
            <a:br>
              <a:rPr lang="de-DE" sz="1733"/>
            </a:br>
            <a:endParaRPr lang="de-DE" sz="1733"/>
          </a:p>
          <a:p>
            <a:pPr marL="14812" indent="0">
              <a:buNone/>
            </a:pPr>
            <a:r>
              <a:rPr lang="de-DE" sz="1733"/>
              <a:t>Cloud and Datacenter, Governance</a:t>
            </a:r>
            <a:br>
              <a:rPr lang="de-DE" sz="1733"/>
            </a:br>
            <a:endParaRPr lang="de-DE" sz="1733"/>
          </a:p>
          <a:p>
            <a:pPr marL="14812" indent="0">
              <a:buNone/>
            </a:pPr>
            <a:r>
              <a:rPr lang="de-DE" sz="1733"/>
              <a:t>Azure Infrastructure (Governance, IaaS, Security)</a:t>
            </a:r>
            <a:br>
              <a:rPr lang="de-DE" sz="1733"/>
            </a:br>
            <a:endParaRPr lang="de-DE" sz="1733"/>
          </a:p>
          <a:p>
            <a:pPr marL="14812" indent="0">
              <a:buNone/>
            </a:pPr>
            <a:r>
              <a:rPr lang="de-DE" sz="1733"/>
              <a:t>info@reimling.eu</a:t>
            </a:r>
          </a:p>
          <a:p>
            <a:pPr marL="14812" indent="0">
              <a:buNone/>
            </a:pPr>
            <a:endParaRPr lang="de-DE" sz="1733"/>
          </a:p>
          <a:p>
            <a:pPr marL="14812" indent="0">
              <a:buNone/>
            </a:pPr>
            <a:r>
              <a:rPr lang="de-DE" sz="1733"/>
              <a:t>@</a:t>
            </a:r>
            <a:r>
              <a:rPr lang="en-US" sz="1733"/>
              <a:t>GregorReimling</a:t>
            </a:r>
            <a:r>
              <a:rPr lang="de-DE" sz="1733"/>
              <a:t> | @</a:t>
            </a:r>
            <a:r>
              <a:rPr lang="en-US" sz="1733"/>
              <a:t>AzureBonn</a:t>
            </a:r>
            <a:br>
              <a:rPr lang="de-DE" sz="1733"/>
            </a:br>
            <a:endParaRPr lang="de-DE" sz="1733"/>
          </a:p>
          <a:p>
            <a:pPr marL="14812" indent="0">
              <a:buNone/>
            </a:pPr>
            <a:r>
              <a:rPr lang="de-DE" sz="1733"/>
              <a:t>www.reimling.eu | </a:t>
            </a:r>
            <a:r>
              <a:rPr lang="de-DE" sz="1733">
                <a:hlinkClick r:id="rId4"/>
              </a:rPr>
              <a:t>www.neutralien.com</a:t>
            </a:r>
            <a:r>
              <a:rPr lang="de-DE" sz="1733"/>
              <a:t> </a:t>
            </a:r>
          </a:p>
          <a:p>
            <a:endParaRPr lang="de-DE" sz="1733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C766079-BD11-4A31-A8E8-08781B006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6744" y="161246"/>
            <a:ext cx="2217267" cy="189022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9F982F7-BF5C-40BC-9BD6-776C45E45C0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1405" y="4421259"/>
            <a:ext cx="2687947" cy="1384292"/>
          </a:xfrm>
          <a:prstGeom prst="rect">
            <a:avLst/>
          </a:prstGeom>
        </p:spPr>
      </p:pic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6A65F26F-FF77-0638-0AE2-2B5132DA68B9}"/>
              </a:ext>
            </a:extLst>
          </p:cNvPr>
          <p:cNvSpPr txBox="1">
            <a:spLocks/>
          </p:cNvSpPr>
          <p:nvPr/>
        </p:nvSpPr>
        <p:spPr>
          <a:xfrm>
            <a:off x="9223498" y="2051466"/>
            <a:ext cx="1843857" cy="260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010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09" indent="0" algn="ctr">
              <a:buNone/>
            </a:pPr>
            <a:r>
              <a:rPr lang="de-DE" sz="1100" dirty="0">
                <a:solidFill>
                  <a:srgbClr val="00B0F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www.cloudinspires.me</a:t>
            </a:r>
            <a:r>
              <a:rPr lang="de-DE" sz="1100" dirty="0">
                <a:solidFill>
                  <a:srgbClr val="00B0F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1256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B7C6E8-AF8E-BABE-4FE7-6B54C2948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Arc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AD40D6-F655-A023-0937-FCCAA6729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Arc ermöglicht die Anwendung der Azure ARM Control Plane auf Services außerhalb von Azure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Für VMs, Container, Datenservices und mehr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Bei VMs Installation von einem Agent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Arc integrierte VMs werden durch Automanage unterstützt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Azure Backup ist leider aktuell nicht unterstützt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FA97389-AA92-FCA6-E6DE-00BA3A8E5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015" y="5893777"/>
            <a:ext cx="4724643" cy="91444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0702FA2-1C99-4EA9-4127-12DADEE32602}"/>
              </a:ext>
            </a:extLst>
          </p:cNvPr>
          <p:cNvSpPr txBox="1"/>
          <p:nvPr/>
        </p:nvSpPr>
        <p:spPr>
          <a:xfrm rot="1921135">
            <a:off x="1290038" y="3324271"/>
            <a:ext cx="9824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ct val="20000"/>
              </a:spcBef>
              <a:buClr>
                <a:schemeClr val="accent2"/>
              </a:buClr>
              <a:buSzPct val="125000"/>
            </a:pPr>
            <a:r>
              <a:rPr lang="de-DE" sz="2400" dirty="0">
                <a:solidFill>
                  <a:srgbClr val="1E347F"/>
                </a:solidFill>
                <a:highlight>
                  <a:srgbClr val="C0C0C0"/>
                </a:highlight>
                <a:cs typeface="Segoe UI" panose="020B0502040204020203" pitchFamily="34" charset="0"/>
              </a:rPr>
              <a:t>Session von Thomas Maurer für weitere Infos</a:t>
            </a:r>
          </a:p>
        </p:txBody>
      </p:sp>
    </p:spTree>
    <p:extLst>
      <p:ext uri="{BB962C8B-B14F-4D97-AF65-F5344CB8AC3E}">
        <p14:creationId xmlns:p14="http://schemas.microsoft.com/office/powerpoint/2010/main" val="49876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ntelligently onboard services.">
            <a:extLst>
              <a:ext uri="{FF2B5EF4-FFF2-40B4-BE49-F238E27FC236}">
                <a16:creationId xmlns:a16="http://schemas.microsoft.com/office/drawing/2014/main" id="{1C846F96-09E8-684D-F73A-886CC466B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2820" y="357718"/>
            <a:ext cx="8814864" cy="617040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A79899B-5305-7FBF-7853-1150B58E24FC}"/>
              </a:ext>
            </a:extLst>
          </p:cNvPr>
          <p:cNvSpPr txBox="1"/>
          <p:nvPr/>
        </p:nvSpPr>
        <p:spPr>
          <a:xfrm rot="1879532">
            <a:off x="1876580" y="3054509"/>
            <a:ext cx="10073921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ct val="20000"/>
              </a:spcBef>
              <a:buClr>
                <a:schemeClr val="accent2"/>
              </a:buClr>
              <a:buSzPct val="125000"/>
            </a:pPr>
            <a:r>
              <a:rPr lang="de-DE" sz="4267" dirty="0">
                <a:solidFill>
                  <a:srgbClr val="1E347F"/>
                </a:solidFill>
                <a:highlight>
                  <a:srgbClr val="C0C0C0"/>
                </a:highlight>
                <a:cs typeface="Segoe UI" panose="020B0502040204020203" pitchFamily="34" charset="0"/>
              </a:rPr>
              <a:t>Dive </a:t>
            </a:r>
            <a:r>
              <a:rPr lang="de-DE" sz="4267" dirty="0" err="1">
                <a:solidFill>
                  <a:srgbClr val="1E347F"/>
                </a:solidFill>
                <a:highlight>
                  <a:srgbClr val="C0C0C0"/>
                </a:highlight>
                <a:cs typeface="Segoe UI" panose="020B0502040204020203" pitchFamily="34" charset="0"/>
              </a:rPr>
              <a:t>into</a:t>
            </a:r>
            <a:r>
              <a:rPr lang="de-DE" sz="4267" dirty="0">
                <a:solidFill>
                  <a:srgbClr val="1E347F"/>
                </a:solidFill>
                <a:highlight>
                  <a:srgbClr val="C0C0C0"/>
                </a:highlight>
                <a:cs typeface="Segoe UI" panose="020B0502040204020203" pitchFamily="34" charset="0"/>
              </a:rPr>
              <a:t> </a:t>
            </a:r>
            <a:r>
              <a:rPr lang="de-DE" sz="4267" dirty="0" err="1">
                <a:solidFill>
                  <a:srgbClr val="1E347F"/>
                </a:solidFill>
                <a:highlight>
                  <a:srgbClr val="C0C0C0"/>
                </a:highlight>
                <a:cs typeface="Segoe UI" panose="020B0502040204020203" pitchFamily="34" charset="0"/>
              </a:rPr>
              <a:t>the</a:t>
            </a:r>
            <a:r>
              <a:rPr lang="de-DE" sz="4267" dirty="0">
                <a:solidFill>
                  <a:srgbClr val="1E347F"/>
                </a:solidFill>
                <a:highlight>
                  <a:srgbClr val="C0C0C0"/>
                </a:highlight>
                <a:cs typeface="Segoe UI" panose="020B0502040204020203" pitchFamily="34" charset="0"/>
              </a:rPr>
              <a:t> Real World </a:t>
            </a:r>
            <a:r>
              <a:rPr lang="de-DE" sz="4267" dirty="0" err="1">
                <a:solidFill>
                  <a:srgbClr val="1E347F"/>
                </a:solidFill>
                <a:highlight>
                  <a:srgbClr val="C0C0C0"/>
                </a:highlight>
                <a:cs typeface="Segoe UI" panose="020B0502040204020203" pitchFamily="34" charset="0"/>
              </a:rPr>
              <a:t>view</a:t>
            </a:r>
            <a:endParaRPr lang="de-DE" sz="4267" dirty="0">
              <a:solidFill>
                <a:srgbClr val="1E347F"/>
              </a:solidFill>
              <a:highlight>
                <a:srgbClr val="C0C0C0"/>
              </a:highlight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96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3BD45-50D1-A726-2C9A-30BA87E8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9863D6-C2CE-74EB-FAAD-7F44E3AD9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Preview -&gt; Automanage kostenlos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Kosten fallen für die genutzten Services an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de-DE" dirty="0"/>
              <a:t>Backup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de-DE" dirty="0"/>
              <a:t>Log Analytics Nutzung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de-DE" dirty="0"/>
              <a:t>Storage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de-DE" dirty="0"/>
              <a:t>etc.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752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211B56-08A6-787B-4078-F0066EAF6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Wissenswertes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6B18CC-E2FC-C391-256C-EBEA2CC76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Landing Zone Design sinnvoll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Azure Automanage via Azure Policy auf bestimmte</a:t>
            </a:r>
          </a:p>
          <a:p>
            <a:pPr marL="838179" lvl="1" indent="-457189">
              <a:buFont typeface="Arial" panose="020B0604020202020204" pitchFamily="34" charset="0"/>
              <a:buChar char="•"/>
            </a:pPr>
            <a:r>
              <a:rPr lang="de-DE" dirty="0"/>
              <a:t>Management Groups</a:t>
            </a:r>
          </a:p>
          <a:p>
            <a:pPr marL="838179" lvl="1" indent="-457189">
              <a:buFont typeface="Arial" panose="020B0604020202020204" pitchFamily="34" charset="0"/>
              <a:buChar char="•"/>
            </a:pPr>
            <a:r>
              <a:rPr lang="de-DE" dirty="0" err="1"/>
              <a:t>Subscriptions</a:t>
            </a:r>
            <a:r>
              <a:rPr lang="de-DE" dirty="0"/>
              <a:t> aktivieren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Angabe vorgegebener Services aktuell nur über ARM möglich </a:t>
            </a:r>
            <a:r>
              <a:rPr lang="de-DE" dirty="0">
                <a:sym typeface="Wingdings" panose="05000000000000000000" pitchFamily="2" charset="2"/>
              </a:rPr>
              <a:t>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55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E4F8FA-6FB8-3E2A-8635-BBF67A4D2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Wissenswertes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5AC6A-43F1-5F6D-6B21-8B66A50AD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Profile lassen sich nachträglich nicht bearbeiten </a:t>
            </a:r>
            <a:r>
              <a:rPr lang="de-DE" dirty="0">
                <a:sym typeface="Wingdings" panose="05000000000000000000" pitchFamily="2" charset="2"/>
              </a:rPr>
              <a:t></a:t>
            </a:r>
            <a:endParaRPr lang="de-DE" dirty="0"/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Verhalten von deaktivierten Azure Automanage VMs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VM- und deren Dienst- </a:t>
            </a:r>
            <a:r>
              <a:rPr lang="de-DE" dirty="0" err="1"/>
              <a:t>konfiguration</a:t>
            </a:r>
            <a:r>
              <a:rPr lang="de-DE" dirty="0"/>
              <a:t>, die aufgenommen wurden, </a:t>
            </a:r>
            <a:r>
              <a:rPr lang="de-DE" b="1" u="sng" dirty="0"/>
              <a:t>ändert sich nicht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Sämtliche Gebühren, die durch die Dienste anfallen, </a:t>
            </a:r>
            <a:r>
              <a:rPr lang="de-DE" b="1" u="sng" dirty="0"/>
              <a:t>fallen weiterhin 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Überwachung des Automanage-</a:t>
            </a:r>
            <a:r>
              <a:rPr lang="de-DE" dirty="0" err="1"/>
              <a:t>Datendrifts</a:t>
            </a:r>
            <a:r>
              <a:rPr lang="de-DE" dirty="0"/>
              <a:t> wird </a:t>
            </a:r>
            <a:r>
              <a:rPr lang="de-DE" b="1" u="sng" dirty="0"/>
              <a:t>sofort beendet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Aktuell kein Support für VMs in Skalierungsgruppen </a:t>
            </a:r>
            <a:r>
              <a:rPr lang="de-DE" dirty="0">
                <a:sym typeface="Wingdings" panose="05000000000000000000" pitchFamily="2" charset="2"/>
              </a:rPr>
              <a:t></a:t>
            </a:r>
            <a:endParaRPr lang="de-DE" dirty="0"/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Automanage ausschließlich für VMs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dirty="0"/>
          </a:p>
          <a:p>
            <a:pPr marL="472004" indent="-457189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52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211B56-08A6-787B-4078-F0066EAF6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Wissenswertes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6B18CC-E2FC-C391-256C-EBEA2CC76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Automanage integriert VMs in Azure Backup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de-DE" dirty="0"/>
              <a:t>VMs mit aktivierter Azure Disk Encryption (ADE) benötigen besondere Anpassungen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Fehlermeldung -&gt; „Upgrade erforderlich“? 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de-DE" dirty="0"/>
              <a:t>Automanage hat eine neue API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de-DE" dirty="0"/>
              <a:t>Zum Wechsel Automanage deaktivieren und wieder aktivieren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de-DE" dirty="0"/>
              <a:t>2020-06-30-preview -&gt; 2021-04-30-preview oder höher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2937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9312D8D-D323-6FB9-6B74-C453B610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67B3CAE-2545-0F86-3A48-5C08BC748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GA noch unbekannt 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Tagging fehlt noch komplett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Ermöglichen eigener Guest </a:t>
            </a:r>
            <a:r>
              <a:rPr lang="de-DE" dirty="0" err="1"/>
              <a:t>Policies</a:t>
            </a:r>
            <a:endParaRPr lang="de-DE" dirty="0"/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Antimalware auf Azure Arc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Besseres Customizing der Backend Services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810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67" dirty="0" err="1">
                <a:solidFill>
                  <a:schemeClr val="accent1"/>
                </a:solidFill>
              </a:rPr>
              <a:t>Vielen</a:t>
            </a:r>
            <a:r>
              <a:rPr lang="en-US" sz="4267" dirty="0">
                <a:solidFill>
                  <a:schemeClr val="accent1"/>
                </a:solidFill>
              </a:rPr>
              <a:t> Dank an </a:t>
            </a:r>
            <a:r>
              <a:rPr lang="en-US" sz="4267" dirty="0" err="1">
                <a:solidFill>
                  <a:schemeClr val="accent1"/>
                </a:solidFill>
              </a:rPr>
              <a:t>unsere</a:t>
            </a:r>
            <a:r>
              <a:rPr lang="en-US" sz="4267" dirty="0">
                <a:solidFill>
                  <a:schemeClr val="accent1"/>
                </a:solidFill>
              </a:rPr>
              <a:t> </a:t>
            </a:r>
            <a:r>
              <a:rPr lang="en-US" sz="4267" dirty="0" err="1">
                <a:solidFill>
                  <a:schemeClr val="accent1"/>
                </a:solidFill>
              </a:rPr>
              <a:t>Sponsoren</a:t>
            </a:r>
            <a:r>
              <a:rPr lang="en-US" sz="4267" dirty="0">
                <a:solidFill>
                  <a:schemeClr val="accent1"/>
                </a:solidFill>
              </a:rPr>
              <a:t>!</a:t>
            </a:r>
            <a:endParaRPr lang="en-CH" sz="4267" b="1" dirty="0">
              <a:solidFill>
                <a:srgbClr val="2085C7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E3B9777-E5AB-4AE0-B0ED-92B09877D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2370532"/>
            <a:ext cx="2880000" cy="1353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9A61C4-2925-4D1A-9FCC-08615F617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623" y="3530601"/>
            <a:ext cx="2880000" cy="65584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86E9442-5898-4322-93F8-746A10A4B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200" y="1604639"/>
            <a:ext cx="2880000" cy="130280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A2A575F-A925-47A6-8C23-693EC482C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925" y="5099913"/>
            <a:ext cx="1440000" cy="1440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736E266-E4B8-471E-88C7-F43FDE695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6262" y="5358213"/>
            <a:ext cx="1440000" cy="92340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01BC7B62-4A4A-4950-8334-AC3CAAF918C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095" t="12095" r="11524" b="15333"/>
          <a:stretch/>
        </p:blipFill>
        <p:spPr>
          <a:xfrm>
            <a:off x="609600" y="5135824"/>
            <a:ext cx="1440000" cy="136818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04733FB-BB49-CC75-ADF4-DEE872C8FE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600" y="2667687"/>
            <a:ext cx="2880000" cy="96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95547C-0B5F-55BD-F306-2228EFBF8F57}"/>
              </a:ext>
            </a:extLst>
          </p:cNvPr>
          <p:cNvCxnSpPr>
            <a:cxnSpLocks/>
          </p:cNvCxnSpPr>
          <p:nvPr/>
        </p:nvCxnSpPr>
        <p:spPr>
          <a:xfrm>
            <a:off x="623392" y="4491241"/>
            <a:ext cx="10755808" cy="0"/>
          </a:xfrm>
          <a:prstGeom prst="line">
            <a:avLst/>
          </a:prstGeom>
          <a:ln>
            <a:solidFill>
              <a:srgbClr val="2085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37E1AE-0497-E81F-E444-610895DE29DB}"/>
              </a:ext>
            </a:extLst>
          </p:cNvPr>
          <p:cNvCxnSpPr>
            <a:cxnSpLocks/>
          </p:cNvCxnSpPr>
          <p:nvPr/>
        </p:nvCxnSpPr>
        <p:spPr>
          <a:xfrm>
            <a:off x="609600" y="1295400"/>
            <a:ext cx="10755808" cy="0"/>
          </a:xfrm>
          <a:prstGeom prst="line">
            <a:avLst/>
          </a:prstGeom>
          <a:ln>
            <a:solidFill>
              <a:srgbClr val="2085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AF5CB130-55F5-3C4D-F835-F61DD8B08E77}"/>
              </a:ext>
            </a:extLst>
          </p:cNvPr>
          <p:cNvSpPr txBox="1">
            <a:spLocks/>
          </p:cNvSpPr>
          <p:nvPr/>
        </p:nvSpPr>
        <p:spPr>
          <a:xfrm>
            <a:off x="508001" y="1279619"/>
            <a:ext cx="10944193" cy="1143000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1" i="0" u="none" strike="noStrike" kern="1200" cap="none" spc="0" normalizeH="0" baseline="0" noProof="0" dirty="0">
                <a:ln>
                  <a:noFill/>
                </a:ln>
                <a:solidFill>
                  <a:srgbClr val="2085C7"/>
                </a:solidFill>
                <a:effectLst/>
                <a:uLnTx/>
                <a:uFillTx/>
                <a:latin typeface="Segoe UI Light"/>
                <a:ea typeface="+mj-ea"/>
                <a:cs typeface="Segoe UI Light" panose="020B0502040204020203" pitchFamily="34" charset="0"/>
              </a:rPr>
              <a:t>Platinum</a:t>
            </a:r>
            <a:b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1E347F"/>
                </a:solidFill>
                <a:effectLst/>
                <a:uLnTx/>
                <a:uFillTx/>
                <a:latin typeface="Segoe UI Light"/>
                <a:ea typeface="+mj-ea"/>
                <a:cs typeface="Segoe UI Light" panose="020B0502040204020203" pitchFamily="34" charset="0"/>
              </a:rPr>
            </a:br>
            <a:b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1E347F"/>
                </a:solidFill>
                <a:effectLst/>
                <a:uLnTx/>
                <a:uFillTx/>
                <a:latin typeface="Segoe UI Light"/>
                <a:ea typeface="+mj-ea"/>
                <a:cs typeface="Segoe UI Light" panose="020B0502040204020203" pitchFamily="34" charset="0"/>
              </a:rPr>
            </a:br>
            <a:b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1E347F"/>
                </a:solidFill>
                <a:effectLst/>
                <a:uLnTx/>
                <a:uFillTx/>
                <a:latin typeface="Segoe UI Light"/>
                <a:ea typeface="+mj-ea"/>
                <a:cs typeface="Segoe UI Light" panose="020B0502040204020203" pitchFamily="34" charset="0"/>
              </a:rPr>
            </a:br>
            <a:b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1E347F"/>
                </a:solidFill>
                <a:effectLst/>
                <a:uLnTx/>
                <a:uFillTx/>
                <a:latin typeface="Segoe UI Light"/>
                <a:ea typeface="+mj-ea"/>
                <a:cs typeface="Segoe UI Light" panose="020B0502040204020203" pitchFamily="34" charset="0"/>
              </a:rPr>
            </a:br>
            <a:b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1E347F"/>
                </a:solidFill>
                <a:effectLst/>
                <a:uLnTx/>
                <a:uFillTx/>
                <a:latin typeface="Segoe UI Light"/>
                <a:ea typeface="+mj-ea"/>
                <a:cs typeface="Segoe UI Light" panose="020B0502040204020203" pitchFamily="34" charset="0"/>
              </a:rPr>
            </a:br>
            <a:r>
              <a:rPr kumimoji="0" lang="en-US" sz="4267" b="1" i="0" u="none" strike="noStrike" kern="1200" cap="none" spc="0" normalizeH="0" baseline="0" noProof="0" dirty="0">
                <a:ln>
                  <a:noFill/>
                </a:ln>
                <a:solidFill>
                  <a:srgbClr val="2085C7"/>
                </a:solidFill>
                <a:effectLst/>
                <a:uLnTx/>
                <a:uFillTx/>
                <a:latin typeface="Segoe UI Light"/>
                <a:ea typeface="+mj-ea"/>
                <a:cs typeface="Segoe UI Light" panose="020B0502040204020203" pitchFamily="34" charset="0"/>
              </a:rPr>
              <a:t>Gold											Silver</a:t>
            </a:r>
            <a:endParaRPr kumimoji="0" lang="en-CH" sz="4267" b="1" i="0" u="none" strike="noStrike" kern="1200" cap="none" spc="0" normalizeH="0" baseline="0" noProof="0" dirty="0">
              <a:ln>
                <a:noFill/>
              </a:ln>
              <a:solidFill>
                <a:srgbClr val="2085C7"/>
              </a:solidFill>
              <a:effectLst/>
              <a:uLnTx/>
              <a:uFillTx/>
              <a:latin typeface="Segoe UI Light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FB88EFE-0556-4D38-8950-CC642F43D7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314" y="4948381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50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5D73F-4ED6-9D79-F8EA-FEE7D9A69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147C34-2443-F59F-009D-B0AE230C4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>
                <a:hlinkClick r:id="rId2"/>
              </a:rPr>
              <a:t>Reimling.eu – Azure VM Best Practices</a:t>
            </a:r>
            <a:endParaRPr lang="de-DE" dirty="0"/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>
                <a:hlinkClick r:id="rId3"/>
              </a:rPr>
              <a:t>Reimling.eu – Azure HA and </a:t>
            </a:r>
            <a:r>
              <a:rPr lang="de-DE" dirty="0" err="1">
                <a:hlinkClick r:id="rId3"/>
              </a:rPr>
              <a:t>Latency</a:t>
            </a:r>
            <a:endParaRPr lang="de-DE" dirty="0">
              <a:hlinkClick r:id="rId4"/>
            </a:endParaRP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>
                <a:hlinkClick r:id="rId4"/>
              </a:rPr>
              <a:t>Azure Automanage MS Landing Page</a:t>
            </a:r>
            <a:endParaRPr lang="de-DE" dirty="0"/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>
                <a:hlinkClick r:id="rId5"/>
              </a:rPr>
              <a:t>MS Docs – Azure Automange </a:t>
            </a:r>
            <a:r>
              <a:rPr lang="de-DE" dirty="0" err="1">
                <a:hlinkClick r:id="rId5"/>
              </a:rPr>
              <a:t>Documentation</a:t>
            </a:r>
            <a:endParaRPr lang="de-DE" dirty="0"/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>
                <a:hlinkClick r:id="rId6"/>
              </a:rPr>
              <a:t>MS Docs – Azure Automanage Best Practices</a:t>
            </a:r>
            <a:endParaRPr lang="de-DE" dirty="0"/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>
                <a:hlinkClick r:id="rId7"/>
              </a:rPr>
              <a:t>MS Docs – Windows Server </a:t>
            </a:r>
            <a:r>
              <a:rPr lang="de-DE" dirty="0" err="1">
                <a:hlinkClick r:id="rId7"/>
              </a:rPr>
              <a:t>Hotpatch</a:t>
            </a:r>
            <a:endParaRPr lang="de-DE" dirty="0"/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>
                <a:hlinkClick r:id="rId8"/>
              </a:rPr>
              <a:t>MS Docs – Azure Automanage </a:t>
            </a:r>
            <a:r>
              <a:rPr lang="de-DE" dirty="0" err="1">
                <a:hlinkClick r:id="rId8"/>
              </a:rPr>
              <a:t>for</a:t>
            </a:r>
            <a:r>
              <a:rPr lang="de-DE" dirty="0">
                <a:hlinkClick r:id="rId8"/>
              </a:rPr>
              <a:t> Azure Arc VMs</a:t>
            </a:r>
            <a:endParaRPr lang="de-DE" dirty="0"/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>
                <a:hlinkClick r:id="rId9"/>
              </a:rPr>
              <a:t>MS Docs – Automanage, Azure Backup und ADE</a:t>
            </a:r>
            <a:endParaRPr lang="de-DE" dirty="0"/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>
                <a:hlinkClick r:id="rId10"/>
              </a:rPr>
              <a:t>MS Docs – Overview of Azure Server </a:t>
            </a:r>
            <a:r>
              <a:rPr lang="de-DE">
                <a:hlinkClick r:id="rId10"/>
              </a:rPr>
              <a:t>Management Services</a:t>
            </a:r>
            <a:endParaRPr lang="de-DE" dirty="0"/>
          </a:p>
          <a:p>
            <a:pPr marL="472004" indent="-457189">
              <a:buFont typeface="Arial" panose="020B0604020202020204" pitchFamily="34" charset="0"/>
              <a:buChar char="•"/>
            </a:pPr>
            <a:endParaRPr lang="de-DE" dirty="0"/>
          </a:p>
          <a:p>
            <a:pPr marL="472004" indent="-457189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5452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DAE3149B-DC38-291E-2536-4AF45A7039B7}"/>
              </a:ext>
            </a:extLst>
          </p:cNvPr>
          <p:cNvSpPr txBox="1">
            <a:spLocks/>
          </p:cNvSpPr>
          <p:nvPr/>
        </p:nvSpPr>
        <p:spPr>
          <a:xfrm>
            <a:off x="2074783" y="4720264"/>
            <a:ext cx="10009309" cy="10564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200" b="1" dirty="0">
                <a:solidFill>
                  <a:srgbClr val="00B0F0"/>
                </a:solidFill>
              </a:rPr>
              <a:t>@</a:t>
            </a:r>
            <a:r>
              <a:rPr lang="en-US" sz="3200" b="1" dirty="0" err="1">
                <a:solidFill>
                  <a:srgbClr val="00B0F0"/>
                </a:solidFill>
              </a:rPr>
              <a:t>GregorReimling</a:t>
            </a:r>
            <a:r>
              <a:rPr lang="de-DE" sz="3200" b="1" dirty="0">
                <a:solidFill>
                  <a:srgbClr val="00B0F0"/>
                </a:solidFill>
              </a:rPr>
              <a:t> | @</a:t>
            </a:r>
            <a:r>
              <a:rPr lang="en-US" sz="3200" b="1" dirty="0">
                <a:solidFill>
                  <a:srgbClr val="00B0F0"/>
                </a:solidFill>
              </a:rPr>
              <a:t>AzureBonn</a:t>
            </a:r>
            <a:br>
              <a:rPr lang="de-DE" sz="3200" b="1" dirty="0">
                <a:solidFill>
                  <a:srgbClr val="00B0F0"/>
                </a:solidFill>
              </a:rPr>
            </a:br>
            <a:r>
              <a:rPr lang="de-DE" sz="3200" b="1" dirty="0">
                <a:solidFill>
                  <a:srgbClr val="00B0F0"/>
                </a:solidFill>
              </a:rPr>
              <a:t>www.reimling.eu | www.azurebonn.de</a:t>
            </a:r>
          </a:p>
          <a:p>
            <a:pPr marL="0" indent="0">
              <a:buNone/>
            </a:pPr>
            <a:endParaRPr lang="de-DE" sz="3200" b="1" dirty="0">
              <a:solidFill>
                <a:schemeClr val="tx1"/>
              </a:solidFill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1EECAF4B-DDAF-0587-0284-800420310C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5532" y="4720263"/>
            <a:ext cx="569251" cy="425976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35E80B73-F2C6-5CBA-7B22-611C023806A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5532" y="5189760"/>
            <a:ext cx="567691" cy="54342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E1D56DE-6019-9439-FA7A-13850465D6BD}"/>
              </a:ext>
            </a:extLst>
          </p:cNvPr>
          <p:cNvSpPr txBox="1"/>
          <p:nvPr/>
        </p:nvSpPr>
        <p:spPr>
          <a:xfrm>
            <a:off x="1505533" y="741874"/>
            <a:ext cx="10486615" cy="2800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67" dirty="0">
                <a:solidFill>
                  <a:srgbClr val="00B0F0"/>
                </a:solidFill>
              </a:rPr>
              <a:t>Questions?</a:t>
            </a:r>
          </a:p>
          <a:p>
            <a:r>
              <a:rPr lang="en-US" sz="5867" dirty="0">
                <a:solidFill>
                  <a:srgbClr val="00B0F0"/>
                </a:solidFill>
              </a:rPr>
              <a:t>Please reach me via Blog/</a:t>
            </a:r>
            <a:r>
              <a:rPr lang="en-US" sz="5867" dirty="0" err="1">
                <a:solidFill>
                  <a:srgbClr val="00B0F0"/>
                </a:solidFill>
              </a:rPr>
              <a:t>Linkedin</a:t>
            </a:r>
            <a:r>
              <a:rPr lang="en-US" sz="5867" dirty="0">
                <a:solidFill>
                  <a:srgbClr val="00B0F0"/>
                </a:solidFill>
              </a:rPr>
              <a:t>/Twitter </a:t>
            </a:r>
            <a:r>
              <a:rPr lang="en-US" sz="5867" dirty="0">
                <a:solidFill>
                  <a:srgbClr val="00B0F0"/>
                </a:solidFill>
                <a:sym typeface="Wingdings" panose="05000000000000000000" pitchFamily="2" charset="2"/>
              </a:rPr>
              <a:t></a:t>
            </a:r>
            <a:endParaRPr lang="de-DE" sz="5867" dirty="0">
              <a:solidFill>
                <a:srgbClr val="00B0F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E7053B-42F1-CB22-3163-A13F636F9656}"/>
              </a:ext>
            </a:extLst>
          </p:cNvPr>
          <p:cNvSpPr txBox="1"/>
          <p:nvPr/>
        </p:nvSpPr>
        <p:spPr>
          <a:xfrm>
            <a:off x="4524736" y="3657602"/>
            <a:ext cx="3142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sym typeface="Wingdings" panose="05000000000000000000" pitchFamily="2" charset="2"/>
              </a:rPr>
              <a:t> </a:t>
            </a:r>
            <a:r>
              <a:rPr lang="de-DE" sz="3600" dirty="0">
                <a:solidFill>
                  <a:schemeClr val="bg1"/>
                </a:solidFill>
              </a:rPr>
              <a:t>Feedback </a:t>
            </a:r>
            <a:r>
              <a:rPr lang="de-DE" sz="3600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de-D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45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16C713D-1400-4BF5-812C-D42F832E8F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</a:blip>
          <a:srcRect t="6963" r="-154" b="17490"/>
          <a:stretch/>
        </p:blipFill>
        <p:spPr>
          <a:xfrm>
            <a:off x="1881" y="-1599"/>
            <a:ext cx="12187201" cy="68949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90B96AB-FDAD-47D6-BA4F-8A5DF3479081}"/>
              </a:ext>
            </a:extLst>
          </p:cNvPr>
          <p:cNvGrpSpPr/>
          <p:nvPr/>
        </p:nvGrpSpPr>
        <p:grpSpPr>
          <a:xfrm>
            <a:off x="17369" y="489375"/>
            <a:ext cx="12174631" cy="4313107"/>
            <a:chOff x="-2092072" y="2011019"/>
            <a:chExt cx="12192000" cy="43131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4C3CB8-E8B8-41DC-9720-D4AAA992C338}"/>
                </a:ext>
              </a:extLst>
            </p:cNvPr>
            <p:cNvSpPr txBox="1"/>
            <p:nvPr/>
          </p:nvSpPr>
          <p:spPr>
            <a:xfrm>
              <a:off x="1838581" y="3213100"/>
              <a:ext cx="43307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DE" sz="3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lawik Semibold" panose="020B0502040204020203" pitchFamily="34" charset="77"/>
                  <a:ea typeface="Segoe UI Emoji" panose="020B0502040204020203" pitchFamily="34" charset="0"/>
                  <a:cs typeface="Selawik" panose="020F0502020204030204" pitchFamily="34" charset="0"/>
                </a:rPr>
                <a:t>CLOUD IDENTITY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DE" sz="3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lawik Semibold" panose="020B0502040204020203" pitchFamily="34" charset="77"/>
                  <a:ea typeface="Segoe UI Emoji" panose="020B0502040204020203" pitchFamily="34" charset="0"/>
                  <a:cs typeface="Selawik" panose="020F0502020204030204" pitchFamily="34" charset="0"/>
                </a:rPr>
                <a:t>SUMMIT ‘2</a:t>
              </a:r>
              <a:r>
                <a:rPr kumimoji="0" lang="en-US" sz="3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lawik Semibold" panose="020B0502040204020203" pitchFamily="34" charset="77"/>
                  <a:ea typeface="Segoe UI Emoji" panose="020B0502040204020203" pitchFamily="34" charset="0"/>
                  <a:cs typeface="Selawik" panose="020F0502020204030204" pitchFamily="34" charset="0"/>
                </a:rPr>
                <a:t>2</a:t>
              </a:r>
              <a:endParaRPr kumimoji="0" lang="en-DE" sz="3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 Semibold" panose="020B0502040204020203" pitchFamily="34" charset="77"/>
                <a:ea typeface="Segoe UI Emoji" panose="020B0502040204020203" pitchFamily="34" charset="0"/>
                <a:cs typeface="Selawik" panose="020F05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7FDB707-2C59-449A-B437-2F9C45D0C527}"/>
                </a:ext>
              </a:extLst>
            </p:cNvPr>
            <p:cNvSpPr/>
            <p:nvPr/>
          </p:nvSpPr>
          <p:spPr>
            <a:xfrm>
              <a:off x="-2092072" y="5000687"/>
              <a:ext cx="12192000" cy="1323439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lawik Light"/>
                  <a:ea typeface="Segoe UI Historic"/>
                  <a:cs typeface="Segoe UI"/>
                </a:rPr>
                <a:t>Deep-Dive and Q&amp;A sessions on #AzureAD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lawik Light" panose="020B0502040204020203" pitchFamily="34" charset="77"/>
                  <a:ea typeface="Segoe UI Historic" panose="020B0502040204020203" pitchFamily="34" charset="0"/>
                  <a:cs typeface="Segoe UI" panose="020B0502040204020203" pitchFamily="34" charset="0"/>
                </a:rPr>
                <a:t>Hybrid Event in Bonn, Germany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6EA8CC"/>
                  </a:solidFill>
                  <a:effectLst/>
                  <a:uLnTx/>
                  <a:uFillTx/>
                  <a:latin typeface="Selawik Light"/>
                  <a:ea typeface="Segoe UI Historic"/>
                  <a:cs typeface="Segoe UI"/>
                </a:rPr>
                <a:t>www.identitysummit.cloud</a:t>
              </a:r>
              <a:endParaRPr kumimoji="0" lang="en-DE" sz="2800" b="0" i="0" u="none" strike="noStrike" kern="1200" cap="none" spc="0" normalizeH="0" baseline="0" noProof="0" dirty="0">
                <a:ln>
                  <a:noFill/>
                </a:ln>
                <a:solidFill>
                  <a:srgbClr val="6EA8CC"/>
                </a:solidFill>
                <a:effectLst/>
                <a:uLnTx/>
                <a:uFillTx/>
                <a:latin typeface="Selawik Light"/>
                <a:ea typeface="Segoe UI Historic"/>
                <a:cs typeface="Segoe UI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B74E437-A6DA-49B0-87EA-304D1C792BF0}"/>
                </a:ext>
              </a:extLst>
            </p:cNvPr>
            <p:cNvGrpSpPr/>
            <p:nvPr/>
          </p:nvGrpSpPr>
          <p:grpSpPr>
            <a:xfrm>
              <a:off x="3074185" y="2011019"/>
              <a:ext cx="1859486" cy="1070279"/>
              <a:chOff x="7799916" y="2491692"/>
              <a:chExt cx="1859486" cy="1070279"/>
            </a:xfrm>
          </p:grpSpPr>
          <p:sp>
            <p:nvSpPr>
              <p:cNvPr id="9" name="Graphic 30" descr="Cloud">
                <a:extLst>
                  <a:ext uri="{FF2B5EF4-FFF2-40B4-BE49-F238E27FC236}">
                    <a16:creationId xmlns:a16="http://schemas.microsoft.com/office/drawing/2014/main" id="{E3C58A2C-72E6-4AC5-A959-E351C076690A}"/>
                  </a:ext>
                </a:extLst>
              </p:cNvPr>
              <p:cNvSpPr/>
              <p:nvPr/>
            </p:nvSpPr>
            <p:spPr>
              <a:xfrm>
                <a:off x="7799916" y="2491692"/>
                <a:ext cx="1859486" cy="1070279"/>
              </a:xfrm>
              <a:custGeom>
                <a:avLst/>
                <a:gdLst>
                  <a:gd name="connsiteX0" fmla="*/ 1898094 w 2210156"/>
                  <a:gd name="connsiteY0" fmla="*/ 626359 h 1258349"/>
                  <a:gd name="connsiteX1" fmla="*/ 1871870 w 2210156"/>
                  <a:gd name="connsiteY1" fmla="*/ 626359 h 1258349"/>
                  <a:gd name="connsiteX2" fmla="*/ 1871870 w 2210156"/>
                  <a:gd name="connsiteY2" fmla="*/ 626359 h 1258349"/>
                  <a:gd name="connsiteX3" fmla="*/ 1706661 w 2210156"/>
                  <a:gd name="connsiteY3" fmla="*/ 306429 h 1258349"/>
                  <a:gd name="connsiteX4" fmla="*/ 1347396 w 2210156"/>
                  <a:gd name="connsiteY4" fmla="*/ 256604 h 1258349"/>
                  <a:gd name="connsiteX5" fmla="*/ 817677 w 2210156"/>
                  <a:gd name="connsiteY5" fmla="*/ 12724 h 1258349"/>
                  <a:gd name="connsiteX6" fmla="*/ 455790 w 2210156"/>
                  <a:gd name="connsiteY6" fmla="*/ 469016 h 1258349"/>
                  <a:gd name="connsiteX7" fmla="*/ 455790 w 2210156"/>
                  <a:gd name="connsiteY7" fmla="*/ 474261 h 1258349"/>
                  <a:gd name="connsiteX8" fmla="*/ 78169 w 2210156"/>
                  <a:gd name="connsiteY8" fmla="*/ 626359 h 1258349"/>
                  <a:gd name="connsiteX9" fmla="*/ 36211 w 2210156"/>
                  <a:gd name="connsiteY9" fmla="*/ 1030204 h 1258349"/>
                  <a:gd name="connsiteX10" fmla="*/ 374497 w 2210156"/>
                  <a:gd name="connsiteY10" fmla="*/ 1255728 h 1258349"/>
                  <a:gd name="connsiteX11" fmla="*/ 374497 w 2210156"/>
                  <a:gd name="connsiteY11" fmla="*/ 1258350 h 1258349"/>
                  <a:gd name="connsiteX12" fmla="*/ 1895472 w 2210156"/>
                  <a:gd name="connsiteY12" fmla="*/ 1258350 h 1258349"/>
                  <a:gd name="connsiteX13" fmla="*/ 2210156 w 2210156"/>
                  <a:gd name="connsiteY13" fmla="*/ 943665 h 1258349"/>
                  <a:gd name="connsiteX14" fmla="*/ 1898094 w 2210156"/>
                  <a:gd name="connsiteY14" fmla="*/ 626359 h 1258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10156" h="1258349">
                    <a:moveTo>
                      <a:pt x="1898094" y="626359"/>
                    </a:moveTo>
                    <a:cubicBezTo>
                      <a:pt x="1890227" y="626359"/>
                      <a:pt x="1879737" y="626359"/>
                      <a:pt x="1871870" y="626359"/>
                    </a:cubicBezTo>
                    <a:cubicBezTo>
                      <a:pt x="1871870" y="626359"/>
                      <a:pt x="1871870" y="626359"/>
                      <a:pt x="1871870" y="626359"/>
                    </a:cubicBezTo>
                    <a:cubicBezTo>
                      <a:pt x="1871870" y="497862"/>
                      <a:pt x="1808934" y="379856"/>
                      <a:pt x="1706661" y="306429"/>
                    </a:cubicBezTo>
                    <a:cubicBezTo>
                      <a:pt x="1601766" y="233003"/>
                      <a:pt x="1468025" y="214646"/>
                      <a:pt x="1347396" y="256604"/>
                    </a:cubicBezTo>
                    <a:cubicBezTo>
                      <a:pt x="1247746" y="62549"/>
                      <a:pt x="1027467" y="-37101"/>
                      <a:pt x="817677" y="12724"/>
                    </a:cubicBezTo>
                    <a:cubicBezTo>
                      <a:pt x="607888" y="62549"/>
                      <a:pt x="455790" y="251359"/>
                      <a:pt x="455790" y="469016"/>
                    </a:cubicBezTo>
                    <a:cubicBezTo>
                      <a:pt x="455790" y="469016"/>
                      <a:pt x="455790" y="471639"/>
                      <a:pt x="455790" y="474261"/>
                    </a:cubicBezTo>
                    <a:cubicBezTo>
                      <a:pt x="311560" y="450660"/>
                      <a:pt x="167329" y="510974"/>
                      <a:pt x="78169" y="626359"/>
                    </a:cubicBezTo>
                    <a:cubicBezTo>
                      <a:pt x="-8370" y="744365"/>
                      <a:pt x="-24104" y="899085"/>
                      <a:pt x="36211" y="1030204"/>
                    </a:cubicBezTo>
                    <a:cubicBezTo>
                      <a:pt x="99148" y="1161322"/>
                      <a:pt x="230266" y="1247860"/>
                      <a:pt x="374497" y="1255728"/>
                    </a:cubicBezTo>
                    <a:lnTo>
                      <a:pt x="374497" y="1258350"/>
                    </a:lnTo>
                    <a:lnTo>
                      <a:pt x="1895472" y="1258350"/>
                    </a:lnTo>
                    <a:cubicBezTo>
                      <a:pt x="2068548" y="1258350"/>
                      <a:pt x="2210156" y="1116742"/>
                      <a:pt x="2210156" y="943665"/>
                    </a:cubicBezTo>
                    <a:cubicBezTo>
                      <a:pt x="2210156" y="770589"/>
                      <a:pt x="2071171" y="626359"/>
                      <a:pt x="1898094" y="626359"/>
                    </a:cubicBezTo>
                    <a:close/>
                  </a:path>
                </a:pathLst>
              </a:custGeom>
              <a:gradFill>
                <a:gsLst>
                  <a:gs pos="0">
                    <a:srgbClr val="71A6D1"/>
                  </a:gs>
                  <a:gs pos="44000">
                    <a:srgbClr val="156292"/>
                  </a:gs>
                  <a:gs pos="83000">
                    <a:srgbClr val="5F8EAF"/>
                  </a:gs>
                  <a:gs pos="100000">
                    <a:srgbClr val="71A6D1"/>
                  </a:gs>
                </a:gsLst>
                <a:lin ang="5400000" scaled="1"/>
              </a:gradFill>
              <a:ln w="12700">
                <a:solidFill>
                  <a:srgbClr val="1D6694"/>
                </a:solidFill>
              </a:ln>
              <a:effectLst>
                <a:outerShdw blurRad="76200" dist="12700" dir="2700000" sy="-23000" kx="-800400" algn="bl" rotWithShape="0">
                  <a:prstClr val="black">
                    <a:alpha val="1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42C7751-4693-4076-B75A-BF41451B51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-50000"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100000" contrast="-7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361926" y="2713726"/>
                <a:ext cx="735467" cy="741842"/>
              </a:xfrm>
              <a:prstGeom prst="rect">
                <a:avLst/>
              </a:prstGeom>
            </p:spPr>
          </p:pic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0E87D09-3E1B-45A2-B991-A7EBB69BEDA9}"/>
              </a:ext>
            </a:extLst>
          </p:cNvPr>
          <p:cNvSpPr/>
          <p:nvPr/>
        </p:nvSpPr>
        <p:spPr>
          <a:xfrm>
            <a:off x="3048000" y="5572520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77"/>
                <a:ea typeface="Segoe UI Symbol" panose="020B0502040204020203" pitchFamily="34" charset="0"/>
                <a:cs typeface="MV Boli" panose="02000500030200090000" pitchFamily="2" charset="0"/>
              </a:rPr>
              <a:t>Follow us on Twitter: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77B1DF"/>
                </a:solidFill>
                <a:effectLst/>
                <a:uLnTx/>
                <a:uFillTx/>
                <a:latin typeface="Selawik" panose="020B0502040204020203" pitchFamily="34" charset="77"/>
                <a:ea typeface="Segoe UI Symbol" panose="020B0502040204020203" pitchFamily="34" charset="0"/>
                <a:cs typeface="MV Boli" panose="02000500030200090000" pitchFamily="2" charset="0"/>
              </a:rPr>
              <a:t>@identitysummit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DC6BFB-0EE3-403E-99C5-D12B08CAD48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407" y="5497469"/>
            <a:ext cx="1868705" cy="9627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D6FCC9-F379-4C76-B465-18DE8243CFCE}"/>
              </a:ext>
            </a:extLst>
          </p:cNvPr>
          <p:cNvSpPr txBox="1"/>
          <p:nvPr/>
        </p:nvSpPr>
        <p:spPr>
          <a:xfrm>
            <a:off x="424978" y="5167317"/>
            <a:ext cx="2053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400" b="0" i="0" u="none" strike="noStrike" kern="1200" cap="none" spc="0" normalizeH="0" baseline="0" noProof="0">
                <a:ln>
                  <a:noFill/>
                </a:ln>
                <a:solidFill>
                  <a:srgbClr val="636D74"/>
                </a:solidFill>
                <a:effectLst/>
                <a:uLnTx/>
                <a:uFillTx/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Community Event by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7E6821-A5F5-4B25-8542-654656705284}"/>
              </a:ext>
            </a:extLst>
          </p:cNvPr>
          <p:cNvSpPr/>
          <p:nvPr/>
        </p:nvSpPr>
        <p:spPr>
          <a:xfrm>
            <a:off x="2918" y="2741569"/>
            <a:ext cx="12187765" cy="110799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 Light"/>
                <a:ea typeface="Segoe UI Historic"/>
                <a:cs typeface="Segoe UI"/>
              </a:rPr>
              <a:t>Thu, September 22nd, 2022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77"/>
              <a:ea typeface="Segoe UI Historic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77"/>
              <a:ea typeface="Segoe UI Historic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77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FA8FC17-5B82-412D-A60B-58A6912E3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de-DE" b="1" dirty="0"/>
              <a:t>Azure Automanage - Agenda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3BDF21-F411-4DB8-9C99-D534CF65F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Überblick</a:t>
            </a:r>
          </a:p>
          <a:p>
            <a:r>
              <a:rPr lang="de-DE" sz="3200" dirty="0"/>
              <a:t>Enthaltene Services</a:t>
            </a:r>
          </a:p>
          <a:p>
            <a:r>
              <a:rPr lang="de-DE" sz="3200" dirty="0"/>
              <a:t>Deployment</a:t>
            </a:r>
          </a:p>
          <a:p>
            <a:r>
              <a:rPr lang="de-DE" dirty="0"/>
              <a:t>Live Einblicke</a:t>
            </a:r>
          </a:p>
          <a:p>
            <a:r>
              <a:rPr lang="de-DE" sz="3200" dirty="0"/>
              <a:t>Best Practices</a:t>
            </a:r>
          </a:p>
          <a:p>
            <a:r>
              <a:rPr lang="de-DE" sz="3200" dirty="0"/>
              <a:t>Zusammenfassung</a:t>
            </a:r>
          </a:p>
          <a:p>
            <a:endParaRPr lang="de-DE" sz="3200" dirty="0"/>
          </a:p>
          <a:p>
            <a:endParaRPr lang="de-DE" sz="3200" dirty="0"/>
          </a:p>
        </p:txBody>
      </p:sp>
      <p:pic>
        <p:nvPicPr>
          <p:cNvPr id="1026" name="Picture 2" descr="Intelligently onboard services.">
            <a:extLst>
              <a:ext uri="{FF2B5EF4-FFF2-40B4-BE49-F238E27FC236}">
                <a16:creationId xmlns:a16="http://schemas.microsoft.com/office/drawing/2014/main" id="{1B8AE611-3DAF-AC68-228B-74B86579C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877" y="3196514"/>
            <a:ext cx="4840721" cy="339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F91DA49-46EB-50D8-A4F3-8A8951F81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6848" y="1239737"/>
            <a:ext cx="1956777" cy="195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59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C29D60-4812-CC59-E291-CF6CBD8B9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Azure Automanage?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6E72EC-4B87-DB57-1FCC-A94A82F54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Azure VMs sind immer noch die häufigsten Services in Tenants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Vielfältige Einstellungsmöglichkeiten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de-DE" dirty="0"/>
              <a:t>Zeitaufwendig und Fehleranfällig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de-DE" dirty="0"/>
              <a:t>Häufig different und nicht einheitlich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Jede VM erfordert wiederkehrende, wichtige Tätigkeiten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de-DE" dirty="0"/>
              <a:t>Monitoring &amp; Tracking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de-DE" dirty="0"/>
              <a:t>Security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de-DE" dirty="0"/>
              <a:t>Update Management</a:t>
            </a:r>
          </a:p>
          <a:p>
            <a:pPr marL="1447764" lvl="1" indent="-457189">
              <a:buFont typeface="Arial" panose="020B0604020202020204" pitchFamily="34" charset="0"/>
              <a:buChar char="•"/>
            </a:pPr>
            <a:r>
              <a:rPr lang="de-DE" dirty="0"/>
              <a:t>Backup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MS hat dies mittlerweile im Cloud Adoption Framework hinterlegt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endParaRPr lang="de-DE" dirty="0"/>
          </a:p>
          <a:p>
            <a:pPr marL="472004" indent="-457189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930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CAE615-BA51-3975-84ED-2F3096EC9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Dein Service Provider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3ED7D2-1D84-56F3-A7A7-7D326EFFD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Bringt Automatisiert Best Practices Konfiguration für alle VMs in den Tenant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Über Azure Arc auf alle VMs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Vollständig Anpassbar über Benutzerdefinierte Profile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Für Windows und Linux VMs</a:t>
            </a:r>
          </a:p>
          <a:p>
            <a:pPr marL="472004" indent="-457189">
              <a:buFont typeface="Arial" panose="020B0604020202020204" pitchFamily="34" charset="0"/>
              <a:buChar char="•"/>
            </a:pPr>
            <a:r>
              <a:rPr lang="de-DE" dirty="0"/>
              <a:t>Kostenfrei verfügbar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378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284E0C-DE94-4972-92E2-10CBA2CC8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48866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DE" sz="4000" dirty="0"/>
              <a:t>Azure Automanage – Überblick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8FE199-6043-4729-8040-11A87FE0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CD1ADC9-EDDD-4E50-8ECF-3723402DF29D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2" descr="Intelligently onboard services.">
            <a:extLst>
              <a:ext uri="{FF2B5EF4-FFF2-40B4-BE49-F238E27FC236}">
                <a16:creationId xmlns:a16="http://schemas.microsoft.com/office/drawing/2014/main" id="{40EF5917-8BAD-FF38-50F9-2011ADFFC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708" y="1226595"/>
            <a:ext cx="7002584" cy="490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084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009FE4-7A84-8521-3F3E-6C9B899DF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867" dirty="0"/>
              <a:t>Überblick 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0353E47-E5D3-ABE6-5C81-811B89247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6804" y="2242440"/>
            <a:ext cx="635000" cy="635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4EFABE7-5A91-92F8-68ED-9DEFAE038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4475" y="1607440"/>
            <a:ext cx="635000" cy="635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7C7E5B1-0B93-ADBC-E89E-3D953AC51D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59817" y="2242442"/>
            <a:ext cx="634999" cy="63499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E97A098-6CBF-5717-AE41-875FF9B702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2953" y="3111501"/>
            <a:ext cx="634999" cy="63499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69506A6-DC8E-DC47-6FEA-0D776C3428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59815" y="3980562"/>
            <a:ext cx="634999" cy="63499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85BF39F-686E-2068-FAA5-9BE362861C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39544" y="5150656"/>
            <a:ext cx="634997" cy="63499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EF152C7B-9753-9A4B-ADAF-427BC26C2E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79993" y="3111500"/>
            <a:ext cx="635000" cy="635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53BCEC1E-8D84-F3C6-49FA-3316FA0B15F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26805" y="3980561"/>
            <a:ext cx="623660" cy="634999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73BBB77-8C64-51D3-64A1-9163305C343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08760" y="5049146"/>
            <a:ext cx="685715" cy="7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3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33BEB1-1FB3-4C11-984E-FE0AE12FD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2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de-DE" sz="5467" dirty="0"/>
              <a:t>Voraussetzungen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0133E9C-AD38-CB64-8644-D4454A81A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2" y="1748453"/>
            <a:ext cx="6713552" cy="4726841"/>
          </a:xfrm>
        </p:spPr>
        <p:txBody>
          <a:bodyPr anchor="t">
            <a:noAutofit/>
          </a:bodyPr>
          <a:lstStyle/>
          <a:p>
            <a:r>
              <a:rPr lang="de-DE" sz="1800" dirty="0" err="1"/>
              <a:t>Supported</a:t>
            </a:r>
            <a:r>
              <a:rPr lang="de-DE" sz="1800" dirty="0"/>
              <a:t> Windows Versions</a:t>
            </a:r>
          </a:p>
          <a:p>
            <a:pPr lvl="1"/>
            <a:r>
              <a:rPr lang="de-DE" sz="1800" dirty="0"/>
              <a:t>Windows Server 2012 R2 and </a:t>
            </a:r>
            <a:r>
              <a:rPr lang="de-DE" sz="1800" dirty="0" err="1"/>
              <a:t>above</a:t>
            </a:r>
            <a:endParaRPr lang="de-DE" sz="1800" dirty="0"/>
          </a:p>
          <a:p>
            <a:pPr lvl="1"/>
            <a:r>
              <a:rPr lang="de-DE" sz="1800" dirty="0"/>
              <a:t>Windows Server 2022 Azure </a:t>
            </a:r>
            <a:r>
              <a:rPr lang="de-DE" sz="1800" dirty="0" err="1"/>
              <a:t>edition</a:t>
            </a:r>
            <a:r>
              <a:rPr lang="de-DE" sz="1800" dirty="0"/>
              <a:t> *</a:t>
            </a:r>
          </a:p>
          <a:p>
            <a:pPr lvl="1"/>
            <a:r>
              <a:rPr lang="de-DE" sz="1800" dirty="0"/>
              <a:t>Windows 10</a:t>
            </a:r>
          </a:p>
          <a:p>
            <a:r>
              <a:rPr lang="de-DE" sz="1800" dirty="0" err="1"/>
              <a:t>Supported</a:t>
            </a:r>
            <a:r>
              <a:rPr lang="de-DE" sz="1800" dirty="0"/>
              <a:t> Linux </a:t>
            </a:r>
            <a:r>
              <a:rPr lang="de-DE" sz="1800" dirty="0" err="1"/>
              <a:t>Distris</a:t>
            </a:r>
            <a:endParaRPr lang="de-DE" sz="1800" dirty="0"/>
          </a:p>
          <a:p>
            <a:pPr lvl="1"/>
            <a:r>
              <a:rPr lang="de-DE" sz="1800" dirty="0"/>
              <a:t>Cent OS 7.3+ &amp; 8</a:t>
            </a:r>
          </a:p>
          <a:p>
            <a:pPr lvl="1"/>
            <a:r>
              <a:rPr lang="de-DE" sz="1800" dirty="0"/>
              <a:t>RHEL 7,4+ &amp; 8</a:t>
            </a:r>
          </a:p>
          <a:p>
            <a:pPr lvl="1"/>
            <a:r>
              <a:rPr lang="de-DE" sz="1800" dirty="0"/>
              <a:t>Ubuntu 16,04; 18,04 and 20,04</a:t>
            </a:r>
          </a:p>
          <a:p>
            <a:pPr lvl="1"/>
            <a:r>
              <a:rPr lang="de-DE" sz="1800" dirty="0"/>
              <a:t>SLES 12</a:t>
            </a:r>
          </a:p>
          <a:p>
            <a:r>
              <a:rPr lang="de-DE" sz="1800" dirty="0" err="1"/>
              <a:t>Supported</a:t>
            </a:r>
            <a:r>
              <a:rPr lang="de-DE" sz="1800" dirty="0"/>
              <a:t> </a:t>
            </a:r>
            <a:r>
              <a:rPr lang="de-DE" sz="1800" dirty="0" err="1"/>
              <a:t>Regions</a:t>
            </a:r>
            <a:endParaRPr lang="de-DE" sz="1800" dirty="0"/>
          </a:p>
          <a:p>
            <a:pPr lvl="1"/>
            <a:r>
              <a:rPr lang="de-DE" sz="1800" dirty="0"/>
              <a:t>West and North Europe</a:t>
            </a:r>
          </a:p>
          <a:p>
            <a:pPr lvl="1"/>
            <a:r>
              <a:rPr lang="de-DE" sz="1800" dirty="0"/>
              <a:t>Central- East- and West US (2)</a:t>
            </a:r>
          </a:p>
          <a:p>
            <a:pPr lvl="1"/>
            <a:r>
              <a:rPr lang="de-DE" sz="1800" dirty="0"/>
              <a:t>South- and West Central US</a:t>
            </a:r>
          </a:p>
          <a:p>
            <a:pPr lvl="1"/>
            <a:r>
              <a:rPr lang="de-DE" sz="1800" dirty="0"/>
              <a:t>Canada Central</a:t>
            </a:r>
          </a:p>
          <a:p>
            <a:pPr lvl="1"/>
            <a:r>
              <a:rPr lang="de-DE" sz="1800" dirty="0"/>
              <a:t>UK South</a:t>
            </a:r>
          </a:p>
          <a:p>
            <a:pPr lvl="1"/>
            <a:endParaRPr lang="de-DE" sz="1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AEEBBD-9937-43B9-BDD5-FE5590EAC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DCD1ADC9-EDDD-4E50-8ECF-3723402DF29D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C435361-FDC1-838C-697B-B8BFC4CA9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552" y="2899715"/>
            <a:ext cx="5938443" cy="268293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9D0FFC7-1200-C86E-FB06-27C9789C50A2}"/>
              </a:ext>
            </a:extLst>
          </p:cNvPr>
          <p:cNvSpPr txBox="1"/>
          <p:nvPr/>
        </p:nvSpPr>
        <p:spPr>
          <a:xfrm rot="2900627">
            <a:off x="6362372" y="3911402"/>
            <a:ext cx="5997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ct val="20000"/>
              </a:spcBef>
              <a:buClr>
                <a:schemeClr val="accent2"/>
              </a:buClr>
              <a:buSzPct val="125000"/>
            </a:pPr>
            <a:r>
              <a:rPr lang="de-DE" sz="2400" dirty="0" err="1">
                <a:solidFill>
                  <a:srgbClr val="1E347F"/>
                </a:solidFill>
                <a:highlight>
                  <a:srgbClr val="C0C0C0"/>
                </a:highlight>
                <a:cs typeface="Segoe UI" panose="020B0502040204020203" pitchFamily="34" charset="0"/>
              </a:rPr>
              <a:t>Only</a:t>
            </a:r>
            <a:r>
              <a:rPr lang="de-DE" sz="2400" dirty="0">
                <a:solidFill>
                  <a:srgbClr val="1E347F"/>
                </a:solidFill>
                <a:highlight>
                  <a:srgbClr val="C0C0C0"/>
                </a:highlight>
                <a:cs typeface="Segoe UI" panose="020B0502040204020203" pitchFamily="34" charset="0"/>
              </a:rPr>
              <a:t> </a:t>
            </a:r>
            <a:r>
              <a:rPr lang="de-DE" sz="2400" dirty="0" err="1">
                <a:solidFill>
                  <a:srgbClr val="1E347F"/>
                </a:solidFill>
                <a:highlight>
                  <a:srgbClr val="C0C0C0"/>
                </a:highlight>
                <a:cs typeface="Segoe UI" panose="020B0502040204020203" pitchFamily="34" charset="0"/>
              </a:rPr>
              <a:t>available</a:t>
            </a:r>
            <a:r>
              <a:rPr lang="de-DE" sz="2400" dirty="0">
                <a:solidFill>
                  <a:srgbClr val="1E347F"/>
                </a:solidFill>
                <a:highlight>
                  <a:srgbClr val="C0C0C0"/>
                </a:highlight>
                <a:cs typeface="Segoe UI" panose="020B0502040204020203" pitchFamily="34" charset="0"/>
              </a:rPr>
              <a:t> </a:t>
            </a:r>
            <a:r>
              <a:rPr lang="de-DE" sz="2400" dirty="0" err="1">
                <a:solidFill>
                  <a:srgbClr val="1E347F"/>
                </a:solidFill>
                <a:highlight>
                  <a:srgbClr val="C0C0C0"/>
                </a:highlight>
                <a:cs typeface="Segoe UI" panose="020B0502040204020203" pitchFamily="34" charset="0"/>
              </a:rPr>
              <a:t>for</a:t>
            </a:r>
            <a:r>
              <a:rPr lang="de-DE" sz="2400" dirty="0">
                <a:solidFill>
                  <a:srgbClr val="1E347F"/>
                </a:solidFill>
                <a:highlight>
                  <a:srgbClr val="C0C0C0"/>
                </a:highlight>
                <a:cs typeface="Segoe UI" panose="020B0502040204020203" pitchFamily="34" charset="0"/>
              </a:rPr>
              <a:t> </a:t>
            </a:r>
            <a:r>
              <a:rPr lang="de-DE" sz="2400" dirty="0" err="1">
                <a:solidFill>
                  <a:srgbClr val="1E347F"/>
                </a:solidFill>
                <a:highlight>
                  <a:srgbClr val="C0C0C0"/>
                </a:highlight>
                <a:cs typeface="Segoe UI" panose="020B0502040204020203" pitchFamily="34" charset="0"/>
              </a:rPr>
              <a:t>PayG</a:t>
            </a:r>
            <a:r>
              <a:rPr lang="de-DE" sz="2400" dirty="0">
                <a:solidFill>
                  <a:srgbClr val="1E347F"/>
                </a:solidFill>
                <a:highlight>
                  <a:srgbClr val="C0C0C0"/>
                </a:highlight>
                <a:cs typeface="Segoe UI" panose="020B0502040204020203" pitchFamily="34" charset="0"/>
              </a:rPr>
              <a:t> </a:t>
            </a:r>
            <a:r>
              <a:rPr lang="de-DE" sz="2400" dirty="0" err="1">
                <a:solidFill>
                  <a:srgbClr val="1E347F"/>
                </a:solidFill>
                <a:highlight>
                  <a:srgbClr val="C0C0C0"/>
                </a:highlight>
                <a:cs typeface="Segoe UI" panose="020B0502040204020203" pitchFamily="34" charset="0"/>
              </a:rPr>
              <a:t>subscriptions</a:t>
            </a:r>
            <a:endParaRPr lang="de-DE" sz="2400" dirty="0">
              <a:solidFill>
                <a:srgbClr val="1E347F"/>
              </a:solidFill>
              <a:highlight>
                <a:srgbClr val="C0C0C0"/>
              </a:highlight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7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Master">
  <a:themeElements>
    <a:clrScheme name="Aangepast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347F"/>
      </a:accent1>
      <a:accent2>
        <a:srgbClr val="00B5EE"/>
      </a:accent2>
      <a:accent3>
        <a:srgbClr val="0088D2"/>
      </a:accent3>
      <a:accent4>
        <a:srgbClr val="0091A4"/>
      </a:accent4>
      <a:accent5>
        <a:srgbClr val="7AC6DD"/>
      </a:accent5>
      <a:accent6>
        <a:srgbClr val="BDE2EA"/>
      </a:accent6>
      <a:hlink>
        <a:srgbClr val="FFFFFF"/>
      </a:hlink>
      <a:folHlink>
        <a:srgbClr val="BDE2EA"/>
      </a:folHlink>
    </a:clrScheme>
    <a:fontScheme name="Aangepast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LEU17 Template.potx" id="{3B0B329E-CA76-430A-9167-F806971318CA}" vid="{007706DA-817F-40FB-B9DF-9B7AEB0F8F89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aster">
  <a:themeElements>
    <a:clrScheme name="Aangepast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347F"/>
      </a:accent1>
      <a:accent2>
        <a:srgbClr val="00B5EE"/>
      </a:accent2>
      <a:accent3>
        <a:srgbClr val="0088D2"/>
      </a:accent3>
      <a:accent4>
        <a:srgbClr val="0091A4"/>
      </a:accent4>
      <a:accent5>
        <a:srgbClr val="7AC6DD"/>
      </a:accent5>
      <a:accent6>
        <a:srgbClr val="BDE2EA"/>
      </a:accent6>
      <a:hlink>
        <a:srgbClr val="FFFFFF"/>
      </a:hlink>
      <a:folHlink>
        <a:srgbClr val="BDE2EA"/>
      </a:folHlink>
    </a:clrScheme>
    <a:fontScheme name="Aangepast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LEU17 Template.potx" id="{3B0B329E-CA76-430A-9167-F806971318CA}" vid="{007706DA-817F-40FB-B9DF-9B7AEB0F8F89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1369</Words>
  <Application>Microsoft Office PowerPoint</Application>
  <PresentationFormat>Breitbild</PresentationFormat>
  <Paragraphs>296</Paragraphs>
  <Slides>29</Slides>
  <Notes>3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13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29</vt:i4>
      </vt:variant>
    </vt:vector>
  </HeadingPairs>
  <TitlesOfParts>
    <vt:vector size="45" baseType="lpstr">
      <vt:lpstr>Arial</vt:lpstr>
      <vt:lpstr>Calibri</vt:lpstr>
      <vt:lpstr>Calibri Light</vt:lpstr>
      <vt:lpstr>Consolas</vt:lpstr>
      <vt:lpstr>Segoe UI</vt:lpstr>
      <vt:lpstr>Segoe UI Historic</vt:lpstr>
      <vt:lpstr>Segoe UI Light</vt:lpstr>
      <vt:lpstr>Segoe UI Semibold</vt:lpstr>
      <vt:lpstr>Segoe UI Semilight</vt:lpstr>
      <vt:lpstr>Selawik</vt:lpstr>
      <vt:lpstr>Selawik Light</vt:lpstr>
      <vt:lpstr>Selawik Semibold</vt:lpstr>
      <vt:lpstr>Wingdings</vt:lpstr>
      <vt:lpstr>Master</vt:lpstr>
      <vt:lpstr>1_Office Theme</vt:lpstr>
      <vt:lpstr>1_Master</vt:lpstr>
      <vt:lpstr>Azure Automanage  Dein VM Service Provider</vt:lpstr>
      <vt:lpstr>Gregor Reimling</vt:lpstr>
      <vt:lpstr>PowerPoint-Präsentation</vt:lpstr>
      <vt:lpstr>Azure Automanage - Agenda</vt:lpstr>
      <vt:lpstr>Warum Azure Automanage?</vt:lpstr>
      <vt:lpstr>Dein Service Provider</vt:lpstr>
      <vt:lpstr>Azure Automanage – Überblick </vt:lpstr>
      <vt:lpstr>Überblick </vt:lpstr>
      <vt:lpstr>Voraussetzungen</vt:lpstr>
      <vt:lpstr>Aktivierung</vt:lpstr>
      <vt:lpstr>Management Groups</vt:lpstr>
      <vt:lpstr>Windows vs. Linux</vt:lpstr>
      <vt:lpstr>JSON</vt:lpstr>
      <vt:lpstr>Guest Configuration</vt:lpstr>
      <vt:lpstr>Service Überblick</vt:lpstr>
      <vt:lpstr>Azure Boot Diagnostics</vt:lpstr>
      <vt:lpstr>Azure Backup</vt:lpstr>
      <vt:lpstr>WS (vNext) Datacenter Azure Edition</vt:lpstr>
      <vt:lpstr>Windows Server Azure Edition</vt:lpstr>
      <vt:lpstr>Azure Arc</vt:lpstr>
      <vt:lpstr>PowerPoint-Präsentation</vt:lpstr>
      <vt:lpstr>Kosten</vt:lpstr>
      <vt:lpstr>Wissenswertes</vt:lpstr>
      <vt:lpstr>Wissenswertes</vt:lpstr>
      <vt:lpstr>Wissenswertes</vt:lpstr>
      <vt:lpstr>Ausblick</vt:lpstr>
      <vt:lpstr>Vielen Dank an unsere Sponsoren!</vt:lpstr>
      <vt:lpstr>Links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Berg</dc:creator>
  <cp:lastModifiedBy>Gregor Reimling</cp:lastModifiedBy>
  <cp:revision>2</cp:revision>
  <cp:lastPrinted>2022-09-12T22:39:49Z</cp:lastPrinted>
  <dcterms:created xsi:type="dcterms:W3CDTF">2022-08-19T19:30:57Z</dcterms:created>
  <dcterms:modified xsi:type="dcterms:W3CDTF">2022-09-12T22:39:59Z</dcterms:modified>
</cp:coreProperties>
</file>